
<file path=[Content_Types].xml><?xml version="1.0" encoding="utf-8"?>
<Types xmlns="http://schemas.openxmlformats.org/package/2006/content-types">
  <Override PartName="/ppt/notesSlides/notesSlide2.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17.xml" ContentType="application/vnd.openxmlformats-officedocument.drawingml.diagramLayout+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notesSlides/notesSlide29.xml" ContentType="application/vnd.openxmlformats-officedocument.presentationml.notesSlide+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32.xml" ContentType="application/vnd.openxmlformats-officedocument.presentationml.notesSlid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5"/>
  </p:notesMasterIdLst>
  <p:handoutMasterIdLst>
    <p:handoutMasterId r:id="rId36"/>
  </p:handoutMasterIdLst>
  <p:sldIdLst>
    <p:sldId id="256" r:id="rId2"/>
    <p:sldId id="285" r:id="rId3"/>
    <p:sldId id="313" r:id="rId4"/>
    <p:sldId id="283" r:id="rId5"/>
    <p:sldId id="261" r:id="rId6"/>
    <p:sldId id="263" r:id="rId7"/>
    <p:sldId id="262" r:id="rId8"/>
    <p:sldId id="310" r:id="rId9"/>
    <p:sldId id="269" r:id="rId10"/>
    <p:sldId id="286" r:id="rId11"/>
    <p:sldId id="290" r:id="rId12"/>
    <p:sldId id="259" r:id="rId13"/>
    <p:sldId id="293" r:id="rId14"/>
    <p:sldId id="311" r:id="rId15"/>
    <p:sldId id="264" r:id="rId16"/>
    <p:sldId id="266" r:id="rId17"/>
    <p:sldId id="301" r:id="rId18"/>
    <p:sldId id="316" r:id="rId19"/>
    <p:sldId id="288" r:id="rId20"/>
    <p:sldId id="289" r:id="rId21"/>
    <p:sldId id="260" r:id="rId22"/>
    <p:sldId id="265" r:id="rId23"/>
    <p:sldId id="267" r:id="rId24"/>
    <p:sldId id="317" r:id="rId25"/>
    <p:sldId id="292" r:id="rId26"/>
    <p:sldId id="302" r:id="rId27"/>
    <p:sldId id="304" r:id="rId28"/>
    <p:sldId id="307" r:id="rId29"/>
    <p:sldId id="306" r:id="rId30"/>
    <p:sldId id="274" r:id="rId31"/>
    <p:sldId id="312" r:id="rId32"/>
    <p:sldId id="318" r:id="rId33"/>
    <p:sldId id="275"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64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8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3BA1B-1E67-45CA-AD5A-8AAB1B005E3D}" type="doc">
      <dgm:prSet loTypeId="urn:microsoft.com/office/officeart/2005/8/layout/process1" loCatId="process" qsTypeId="urn:microsoft.com/office/officeart/2005/8/quickstyle/3d7" qsCatId="3D" csTypeId="urn:microsoft.com/office/officeart/2005/8/colors/accent1_2" csCatId="accent1" phldr="1"/>
      <dgm:spPr/>
      <dgm:t>
        <a:bodyPr/>
        <a:lstStyle/>
        <a:p>
          <a:endParaRPr lang="fr-FR"/>
        </a:p>
      </dgm:t>
    </dgm:pt>
    <dgm:pt modelId="{7D80F634-6674-4E8A-9291-90B4C3C8C7B2}">
      <dgm:prSet/>
      <dgm:spPr/>
      <dgm:t>
        <a:bodyPr/>
        <a:lstStyle/>
        <a:p>
          <a:pPr rtl="0"/>
          <a:r>
            <a:rPr lang="fr-CA" dirty="0" smtClean="0"/>
            <a:t>Pressions au changement exercées sur les systèmes hospitaliers qui s’amplifient depuis la fin des années 80.</a:t>
          </a:r>
          <a:endParaRPr lang="fr-FR" dirty="0"/>
        </a:p>
      </dgm:t>
    </dgm:pt>
    <dgm:pt modelId="{A65E1027-CAC4-4855-B919-C19B4E38B505}" type="parTrans" cxnId="{DE5ABAE1-8659-43E3-A18C-B8B60D90D562}">
      <dgm:prSet/>
      <dgm:spPr/>
      <dgm:t>
        <a:bodyPr/>
        <a:lstStyle/>
        <a:p>
          <a:endParaRPr lang="fr-FR"/>
        </a:p>
      </dgm:t>
    </dgm:pt>
    <dgm:pt modelId="{3EC85B21-9A45-4357-8241-C9DBEAE1EC5A}" type="sibTrans" cxnId="{DE5ABAE1-8659-43E3-A18C-B8B60D90D562}">
      <dgm:prSet/>
      <dgm:spPr/>
      <dgm:t>
        <a:bodyPr/>
        <a:lstStyle/>
        <a:p>
          <a:endParaRPr lang="fr-FR"/>
        </a:p>
      </dgm:t>
    </dgm:pt>
    <dgm:pt modelId="{2A99E7D5-4E5B-4834-9E19-CA7CE5C8FD80}">
      <dgm:prSet/>
      <dgm:spPr/>
      <dgm:t>
        <a:bodyPr/>
        <a:lstStyle/>
        <a:p>
          <a:pPr rtl="0"/>
          <a:r>
            <a:rPr lang="fr-CA" sz="2100" dirty="0" smtClean="0"/>
            <a:t>OMS Europe, catalyseur  d’un réexamen du rôle et de la mission des hôpitaux dans ce contexte</a:t>
          </a:r>
          <a:endParaRPr lang="fr-FR" sz="2100" dirty="0"/>
        </a:p>
      </dgm:t>
    </dgm:pt>
    <dgm:pt modelId="{54EDE30E-C456-43AE-83E8-DDD3112914A5}" type="parTrans" cxnId="{BF0A362D-3D65-4407-AD68-04E0AA4DB655}">
      <dgm:prSet/>
      <dgm:spPr/>
      <dgm:t>
        <a:bodyPr/>
        <a:lstStyle/>
        <a:p>
          <a:endParaRPr lang="fr-FR"/>
        </a:p>
      </dgm:t>
    </dgm:pt>
    <dgm:pt modelId="{8D08B708-B9F8-4222-BE61-F522ABFED4E4}" type="sibTrans" cxnId="{BF0A362D-3D65-4407-AD68-04E0AA4DB655}">
      <dgm:prSet/>
      <dgm:spPr/>
      <dgm:t>
        <a:bodyPr/>
        <a:lstStyle/>
        <a:p>
          <a:endParaRPr lang="fr-FR"/>
        </a:p>
      </dgm:t>
    </dgm:pt>
    <dgm:pt modelId="{AA86F24E-AE8C-42E7-81DA-4DF29F60D272}">
      <dgm:prSet custT="1"/>
      <dgm:spPr/>
      <dgm:t>
        <a:bodyPr/>
        <a:lstStyle/>
        <a:p>
          <a:pPr rtl="0"/>
          <a:r>
            <a:rPr lang="fr-CA" sz="2000" i="1" dirty="0" smtClean="0"/>
            <a:t>Repositionnement stratégique;</a:t>
          </a:r>
          <a:endParaRPr lang="fr-FR" sz="2000" dirty="0"/>
        </a:p>
      </dgm:t>
    </dgm:pt>
    <dgm:pt modelId="{F20496C1-4EA4-47E8-A009-CA419AE02AE4}" type="parTrans" cxnId="{BD42D178-ED55-4A4E-BA8E-C4580063BEB6}">
      <dgm:prSet/>
      <dgm:spPr/>
      <dgm:t>
        <a:bodyPr/>
        <a:lstStyle/>
        <a:p>
          <a:endParaRPr lang="fr-FR"/>
        </a:p>
      </dgm:t>
    </dgm:pt>
    <dgm:pt modelId="{40FC255A-AC7C-4E2A-A986-1C5B34206779}" type="sibTrans" cxnId="{BD42D178-ED55-4A4E-BA8E-C4580063BEB6}">
      <dgm:prSet/>
      <dgm:spPr/>
      <dgm:t>
        <a:bodyPr/>
        <a:lstStyle/>
        <a:p>
          <a:endParaRPr lang="fr-FR"/>
        </a:p>
      </dgm:t>
    </dgm:pt>
    <dgm:pt modelId="{CD08997D-5213-4F22-B3E3-ED447C88FBD5}">
      <dgm:prSet custT="1"/>
      <dgm:spPr/>
      <dgm:t>
        <a:bodyPr/>
        <a:lstStyle/>
        <a:p>
          <a:pPr rtl="0"/>
          <a:r>
            <a:rPr lang="fr-CA" sz="2000" i="1" dirty="0" smtClean="0"/>
            <a:t>Assurance et amélioration de la qualité.</a:t>
          </a:r>
          <a:endParaRPr lang="fr-CA" sz="2000" i="1" dirty="0"/>
        </a:p>
      </dgm:t>
    </dgm:pt>
    <dgm:pt modelId="{BD35716E-A112-42C5-975C-C20D2A0B10C3}" type="parTrans" cxnId="{D321E468-1A2A-422E-BDF3-FD40CFBB7E71}">
      <dgm:prSet/>
      <dgm:spPr/>
      <dgm:t>
        <a:bodyPr/>
        <a:lstStyle/>
        <a:p>
          <a:endParaRPr lang="fr-FR"/>
        </a:p>
      </dgm:t>
    </dgm:pt>
    <dgm:pt modelId="{728A17B6-CA79-4C53-B5EF-CCE260CACB8E}" type="sibTrans" cxnId="{D321E468-1A2A-422E-BDF3-FD40CFBB7E71}">
      <dgm:prSet/>
      <dgm:spPr/>
      <dgm:t>
        <a:bodyPr/>
        <a:lstStyle/>
        <a:p>
          <a:endParaRPr lang="fr-FR"/>
        </a:p>
      </dgm:t>
    </dgm:pt>
    <dgm:pt modelId="{6F37B32B-ED09-44CB-AB05-9365CEFF1660}" type="pres">
      <dgm:prSet presAssocID="{8D73BA1B-1E67-45CA-AD5A-8AAB1B005E3D}" presName="Name0" presStyleCnt="0">
        <dgm:presLayoutVars>
          <dgm:dir/>
          <dgm:resizeHandles val="exact"/>
        </dgm:presLayoutVars>
      </dgm:prSet>
      <dgm:spPr/>
      <dgm:t>
        <a:bodyPr/>
        <a:lstStyle/>
        <a:p>
          <a:endParaRPr lang="fr-CA"/>
        </a:p>
      </dgm:t>
    </dgm:pt>
    <dgm:pt modelId="{BEBA266A-E71C-45CE-AD60-9949671A7870}" type="pres">
      <dgm:prSet presAssocID="{7D80F634-6674-4E8A-9291-90B4C3C8C7B2}" presName="node" presStyleLbl="node1" presStyleIdx="0" presStyleCnt="2" custLinFactNeighborX="5889" custLinFactNeighborY="-7142">
        <dgm:presLayoutVars>
          <dgm:bulletEnabled val="1"/>
        </dgm:presLayoutVars>
      </dgm:prSet>
      <dgm:spPr/>
      <dgm:t>
        <a:bodyPr/>
        <a:lstStyle/>
        <a:p>
          <a:endParaRPr lang="fr-FR"/>
        </a:p>
      </dgm:t>
    </dgm:pt>
    <dgm:pt modelId="{8B3AF15B-FED2-4CC7-AF81-B9111214E063}" type="pres">
      <dgm:prSet presAssocID="{3EC85B21-9A45-4357-8241-C9DBEAE1EC5A}" presName="sibTrans" presStyleLbl="sibTrans2D1" presStyleIdx="0" presStyleCnt="1"/>
      <dgm:spPr/>
      <dgm:t>
        <a:bodyPr/>
        <a:lstStyle/>
        <a:p>
          <a:endParaRPr lang="fr-CA"/>
        </a:p>
      </dgm:t>
    </dgm:pt>
    <dgm:pt modelId="{591DF3D6-4BE5-4C31-AE2D-B06C75C6718B}" type="pres">
      <dgm:prSet presAssocID="{3EC85B21-9A45-4357-8241-C9DBEAE1EC5A}" presName="connectorText" presStyleLbl="sibTrans2D1" presStyleIdx="0" presStyleCnt="1"/>
      <dgm:spPr/>
      <dgm:t>
        <a:bodyPr/>
        <a:lstStyle/>
        <a:p>
          <a:endParaRPr lang="fr-CA"/>
        </a:p>
      </dgm:t>
    </dgm:pt>
    <dgm:pt modelId="{F35F735B-62B6-49F0-87CE-11917EE6F605}" type="pres">
      <dgm:prSet presAssocID="{2A99E7D5-4E5B-4834-9E19-CA7CE5C8FD80}" presName="node" presStyleLbl="node1" presStyleIdx="1" presStyleCnt="2" custLinFactNeighborX="-2732" custLinFactNeighborY="-2660">
        <dgm:presLayoutVars>
          <dgm:bulletEnabled val="1"/>
        </dgm:presLayoutVars>
      </dgm:prSet>
      <dgm:spPr/>
      <dgm:t>
        <a:bodyPr/>
        <a:lstStyle/>
        <a:p>
          <a:endParaRPr lang="fr-FR"/>
        </a:p>
      </dgm:t>
    </dgm:pt>
  </dgm:ptLst>
  <dgm:cxnLst>
    <dgm:cxn modelId="{F42EC9C1-0631-4225-8A4C-3C360EC09E79}" type="presOf" srcId="{3EC85B21-9A45-4357-8241-C9DBEAE1EC5A}" destId="{8B3AF15B-FED2-4CC7-AF81-B9111214E063}" srcOrd="0" destOrd="0" presId="urn:microsoft.com/office/officeart/2005/8/layout/process1"/>
    <dgm:cxn modelId="{2953E8D4-EF7B-486A-B29D-A48B59B0991A}" type="presOf" srcId="{8D73BA1B-1E67-45CA-AD5A-8AAB1B005E3D}" destId="{6F37B32B-ED09-44CB-AB05-9365CEFF1660}" srcOrd="0" destOrd="0" presId="urn:microsoft.com/office/officeart/2005/8/layout/process1"/>
    <dgm:cxn modelId="{BF0A362D-3D65-4407-AD68-04E0AA4DB655}" srcId="{8D73BA1B-1E67-45CA-AD5A-8AAB1B005E3D}" destId="{2A99E7D5-4E5B-4834-9E19-CA7CE5C8FD80}" srcOrd="1" destOrd="0" parTransId="{54EDE30E-C456-43AE-83E8-DDD3112914A5}" sibTransId="{8D08B708-B9F8-4222-BE61-F522ABFED4E4}"/>
    <dgm:cxn modelId="{BD42D178-ED55-4A4E-BA8E-C4580063BEB6}" srcId="{2A99E7D5-4E5B-4834-9E19-CA7CE5C8FD80}" destId="{AA86F24E-AE8C-42E7-81DA-4DF29F60D272}" srcOrd="0" destOrd="0" parTransId="{F20496C1-4EA4-47E8-A009-CA419AE02AE4}" sibTransId="{40FC255A-AC7C-4E2A-A986-1C5B34206779}"/>
    <dgm:cxn modelId="{127853D5-4266-41E5-A286-210C95D29486}" type="presOf" srcId="{AA86F24E-AE8C-42E7-81DA-4DF29F60D272}" destId="{F35F735B-62B6-49F0-87CE-11917EE6F605}" srcOrd="0" destOrd="1" presId="urn:microsoft.com/office/officeart/2005/8/layout/process1"/>
    <dgm:cxn modelId="{A36BBB54-CB18-46B3-83B1-58C3F89EAC8D}" type="presOf" srcId="{3EC85B21-9A45-4357-8241-C9DBEAE1EC5A}" destId="{591DF3D6-4BE5-4C31-AE2D-B06C75C6718B}" srcOrd="1" destOrd="0" presId="urn:microsoft.com/office/officeart/2005/8/layout/process1"/>
    <dgm:cxn modelId="{11AA0770-286F-468B-A062-92B518DAD1BF}" type="presOf" srcId="{2A99E7D5-4E5B-4834-9E19-CA7CE5C8FD80}" destId="{F35F735B-62B6-49F0-87CE-11917EE6F605}" srcOrd="0" destOrd="0" presId="urn:microsoft.com/office/officeart/2005/8/layout/process1"/>
    <dgm:cxn modelId="{1FEFA954-AAE1-46F2-922D-1B1F88EF3BA5}" type="presOf" srcId="{CD08997D-5213-4F22-B3E3-ED447C88FBD5}" destId="{F35F735B-62B6-49F0-87CE-11917EE6F605}" srcOrd="0" destOrd="2" presId="urn:microsoft.com/office/officeart/2005/8/layout/process1"/>
    <dgm:cxn modelId="{D321E468-1A2A-422E-BDF3-FD40CFBB7E71}" srcId="{2A99E7D5-4E5B-4834-9E19-CA7CE5C8FD80}" destId="{CD08997D-5213-4F22-B3E3-ED447C88FBD5}" srcOrd="1" destOrd="0" parTransId="{BD35716E-A112-42C5-975C-C20D2A0B10C3}" sibTransId="{728A17B6-CA79-4C53-B5EF-CCE260CACB8E}"/>
    <dgm:cxn modelId="{DE5ABAE1-8659-43E3-A18C-B8B60D90D562}" srcId="{8D73BA1B-1E67-45CA-AD5A-8AAB1B005E3D}" destId="{7D80F634-6674-4E8A-9291-90B4C3C8C7B2}" srcOrd="0" destOrd="0" parTransId="{A65E1027-CAC4-4855-B919-C19B4E38B505}" sibTransId="{3EC85B21-9A45-4357-8241-C9DBEAE1EC5A}"/>
    <dgm:cxn modelId="{A574A75E-AEFC-4B00-8C5F-1CC4A1CFA671}" type="presOf" srcId="{7D80F634-6674-4E8A-9291-90B4C3C8C7B2}" destId="{BEBA266A-E71C-45CE-AD60-9949671A7870}" srcOrd="0" destOrd="0" presId="urn:microsoft.com/office/officeart/2005/8/layout/process1"/>
    <dgm:cxn modelId="{F620DA97-F45A-4CCD-8B1D-87A94CC8B4C3}" type="presParOf" srcId="{6F37B32B-ED09-44CB-AB05-9365CEFF1660}" destId="{BEBA266A-E71C-45CE-AD60-9949671A7870}" srcOrd="0" destOrd="0" presId="urn:microsoft.com/office/officeart/2005/8/layout/process1"/>
    <dgm:cxn modelId="{F48DE801-529E-45C5-A1C2-C610D6D8EC95}" type="presParOf" srcId="{6F37B32B-ED09-44CB-AB05-9365CEFF1660}" destId="{8B3AF15B-FED2-4CC7-AF81-B9111214E063}" srcOrd="1" destOrd="0" presId="urn:microsoft.com/office/officeart/2005/8/layout/process1"/>
    <dgm:cxn modelId="{EBE6EF72-861A-4BDF-AD07-630AC9E71804}" type="presParOf" srcId="{8B3AF15B-FED2-4CC7-AF81-B9111214E063}" destId="{591DF3D6-4BE5-4C31-AE2D-B06C75C6718B}" srcOrd="0" destOrd="0" presId="urn:microsoft.com/office/officeart/2005/8/layout/process1"/>
    <dgm:cxn modelId="{3E07C9C3-5728-467E-8043-B7DB52C68808}" type="presParOf" srcId="{6F37B32B-ED09-44CB-AB05-9365CEFF1660}" destId="{F35F735B-62B6-49F0-87CE-11917EE6F605}"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243616-6BBC-43E8-AAE9-24AE33E0CBFF}" type="doc">
      <dgm:prSet loTypeId="urn:microsoft.com/office/officeart/2005/8/layout/chevron2" loCatId="process" qsTypeId="urn:microsoft.com/office/officeart/2005/8/quickstyle/3d4" qsCatId="3D" csTypeId="urn:microsoft.com/office/officeart/2005/8/colors/accent1_2" csCatId="accent1" phldr="1"/>
      <dgm:spPr/>
      <dgm:t>
        <a:bodyPr/>
        <a:lstStyle/>
        <a:p>
          <a:endParaRPr lang="fr-FR"/>
        </a:p>
      </dgm:t>
    </dgm:pt>
    <dgm:pt modelId="{217461FD-0F2F-455C-9529-961BBA72A4B1}">
      <dgm:prSet phldrT="[Texte]" custT="1"/>
      <dgm:spPr/>
      <dgm:t>
        <a:bodyPr/>
        <a:lstStyle/>
        <a:p>
          <a:r>
            <a:rPr lang="fr-CA" sz="2000" dirty="0" smtClean="0"/>
            <a:t>Politique </a:t>
          </a:r>
        </a:p>
        <a:p>
          <a:r>
            <a:rPr lang="fr-CA" sz="2000" dirty="0" smtClean="0"/>
            <a:t>PS</a:t>
          </a:r>
          <a:endParaRPr lang="fr-FR" sz="2000" dirty="0"/>
        </a:p>
      </dgm:t>
    </dgm:pt>
    <dgm:pt modelId="{04526785-92B8-4099-ACAC-33C900990538}" type="parTrans" cxnId="{CF4BB865-457D-4434-B058-6EEAA315A4CF}">
      <dgm:prSet/>
      <dgm:spPr/>
      <dgm:t>
        <a:bodyPr/>
        <a:lstStyle/>
        <a:p>
          <a:endParaRPr lang="fr-FR"/>
        </a:p>
      </dgm:t>
    </dgm:pt>
    <dgm:pt modelId="{AC7BB4F2-449D-4ADB-B0B0-5688A892F3D8}" type="sibTrans" cxnId="{CF4BB865-457D-4434-B058-6EEAA315A4CF}">
      <dgm:prSet/>
      <dgm:spPr/>
      <dgm:t>
        <a:bodyPr/>
        <a:lstStyle/>
        <a:p>
          <a:endParaRPr lang="fr-FR"/>
        </a:p>
      </dgm:t>
    </dgm:pt>
    <dgm:pt modelId="{DEFDCD2C-4891-4FCE-A7C5-145DAEA3C802}">
      <dgm:prSet phldrT="[Texte]" custT="1"/>
      <dgm:spPr/>
      <dgm:t>
        <a:bodyPr/>
        <a:lstStyle/>
        <a:p>
          <a:r>
            <a:rPr lang="fr-CA" sz="1400" dirty="0" smtClean="0"/>
            <a:t>Buts et mission</a:t>
          </a:r>
          <a:endParaRPr lang="fr-FR" sz="1400" dirty="0"/>
        </a:p>
      </dgm:t>
    </dgm:pt>
    <dgm:pt modelId="{951632EB-2E94-4F0E-B322-59E635637761}" type="parTrans" cxnId="{24717183-20B9-415A-910F-32514288B8FF}">
      <dgm:prSet/>
      <dgm:spPr/>
      <dgm:t>
        <a:bodyPr/>
        <a:lstStyle/>
        <a:p>
          <a:endParaRPr lang="fr-FR"/>
        </a:p>
      </dgm:t>
    </dgm:pt>
    <dgm:pt modelId="{E2F90948-24E2-4168-B91C-EB6AAD7D86DB}" type="sibTrans" cxnId="{24717183-20B9-415A-910F-32514288B8FF}">
      <dgm:prSet/>
      <dgm:spPr/>
      <dgm:t>
        <a:bodyPr/>
        <a:lstStyle/>
        <a:p>
          <a:endParaRPr lang="fr-FR"/>
        </a:p>
      </dgm:t>
    </dgm:pt>
    <dgm:pt modelId="{BB1BAD4C-B2C3-4892-9FCE-92EB301A1F91}">
      <dgm:prSet phldrT="[Texte]" custT="1"/>
      <dgm:spPr/>
      <dgm:t>
        <a:bodyPr/>
        <a:lstStyle/>
        <a:p>
          <a:r>
            <a:rPr lang="fr-CA" sz="1400" dirty="0" smtClean="0"/>
            <a:t>Ressources</a:t>
          </a:r>
          <a:endParaRPr lang="fr-FR" sz="1400" dirty="0"/>
        </a:p>
      </dgm:t>
    </dgm:pt>
    <dgm:pt modelId="{7037C9DB-2B12-4BFD-A748-77D5E2F6F6F9}" type="parTrans" cxnId="{B105B4FF-2B53-437A-B136-423B85EAD8DD}">
      <dgm:prSet/>
      <dgm:spPr/>
      <dgm:t>
        <a:bodyPr/>
        <a:lstStyle/>
        <a:p>
          <a:endParaRPr lang="fr-FR"/>
        </a:p>
      </dgm:t>
    </dgm:pt>
    <dgm:pt modelId="{FB212A38-44C1-4C97-AAE4-75271767CEC6}" type="sibTrans" cxnId="{B105B4FF-2B53-437A-B136-423B85EAD8DD}">
      <dgm:prSet/>
      <dgm:spPr/>
      <dgm:t>
        <a:bodyPr/>
        <a:lstStyle/>
        <a:p>
          <a:endParaRPr lang="fr-FR"/>
        </a:p>
      </dgm:t>
    </dgm:pt>
    <dgm:pt modelId="{436787DD-249C-484A-9EFA-139D645D3FA0}">
      <dgm:prSet phldrT="[Texte]" custT="1"/>
      <dgm:spPr/>
      <dgm:t>
        <a:bodyPr/>
        <a:lstStyle/>
        <a:p>
          <a:r>
            <a:rPr lang="fr-CA" sz="1400" dirty="0" smtClean="0"/>
            <a:t>Organisation apprenante</a:t>
          </a:r>
        </a:p>
        <a:p>
          <a:r>
            <a:rPr lang="fr-CA" sz="1400" dirty="0" smtClean="0"/>
            <a:t>performante</a:t>
          </a:r>
          <a:endParaRPr lang="fr-FR" sz="1400" dirty="0"/>
        </a:p>
      </dgm:t>
    </dgm:pt>
    <dgm:pt modelId="{40406681-962B-4CC5-BAE8-7DE2FF26EF2D}" type="parTrans" cxnId="{0AAA1848-11BD-4B20-907B-F0BA012A9A28}">
      <dgm:prSet/>
      <dgm:spPr/>
      <dgm:t>
        <a:bodyPr/>
        <a:lstStyle/>
        <a:p>
          <a:endParaRPr lang="fr-FR"/>
        </a:p>
      </dgm:t>
    </dgm:pt>
    <dgm:pt modelId="{AB81D6AD-2EB9-455F-8B89-E4E9D82E1A17}" type="sibTrans" cxnId="{0AAA1848-11BD-4B20-907B-F0BA012A9A28}">
      <dgm:prSet/>
      <dgm:spPr/>
      <dgm:t>
        <a:bodyPr/>
        <a:lstStyle/>
        <a:p>
          <a:endParaRPr lang="fr-FR"/>
        </a:p>
      </dgm:t>
    </dgm:pt>
    <dgm:pt modelId="{C48E21B7-659A-4D8F-80BB-86C5BBCEEC1A}">
      <dgm:prSet phldrT="[Texte]" custT="1"/>
      <dgm:spPr/>
      <dgm:t>
        <a:bodyPr/>
        <a:lstStyle/>
        <a:p>
          <a:r>
            <a:rPr lang="fr-CA" sz="1400" dirty="0" smtClean="0"/>
            <a:t>Directives efficacité/efficience</a:t>
          </a:r>
          <a:endParaRPr lang="fr-FR" sz="1400" dirty="0"/>
        </a:p>
      </dgm:t>
    </dgm:pt>
    <dgm:pt modelId="{106091F7-065D-42C2-947A-F1B5397B6DA6}" type="parTrans" cxnId="{ED5A715A-0424-422B-9ED2-667632819B0D}">
      <dgm:prSet/>
      <dgm:spPr/>
      <dgm:t>
        <a:bodyPr/>
        <a:lstStyle/>
        <a:p>
          <a:endParaRPr lang="fr-FR"/>
        </a:p>
      </dgm:t>
    </dgm:pt>
    <dgm:pt modelId="{101AFDCC-2EC0-4382-82AD-1557C9B9ECFD}" type="sibTrans" cxnId="{ED5A715A-0424-422B-9ED2-667632819B0D}">
      <dgm:prSet/>
      <dgm:spPr/>
      <dgm:t>
        <a:bodyPr/>
        <a:lstStyle/>
        <a:p>
          <a:endParaRPr lang="fr-FR"/>
        </a:p>
      </dgm:t>
    </dgm:pt>
    <dgm:pt modelId="{DE99FB51-8350-4036-A02E-59EAAAE836F7}">
      <dgm:prSet phldrT="[Texte]" custT="1"/>
      <dgm:spPr/>
      <dgm:t>
        <a:bodyPr/>
        <a:lstStyle/>
        <a:p>
          <a:r>
            <a:rPr lang="fr-CA" sz="1400" dirty="0" smtClean="0"/>
            <a:t>Politique protection  l’environnement</a:t>
          </a:r>
          <a:endParaRPr lang="fr-FR" sz="1400" dirty="0"/>
        </a:p>
      </dgm:t>
    </dgm:pt>
    <dgm:pt modelId="{90BF02C1-0106-4CCF-9FAA-3C2655F95D05}" type="parTrans" cxnId="{6C1CB57C-DC37-4256-BC62-94154BE937D7}">
      <dgm:prSet/>
      <dgm:spPr/>
      <dgm:t>
        <a:bodyPr/>
        <a:lstStyle/>
        <a:p>
          <a:endParaRPr lang="fr-FR"/>
        </a:p>
      </dgm:t>
    </dgm:pt>
    <dgm:pt modelId="{669DF964-6EA5-4FD2-BA3C-91736D8F8C90}" type="sibTrans" cxnId="{6C1CB57C-DC37-4256-BC62-94154BE937D7}">
      <dgm:prSet/>
      <dgm:spPr/>
      <dgm:t>
        <a:bodyPr/>
        <a:lstStyle/>
        <a:p>
          <a:endParaRPr lang="fr-FR"/>
        </a:p>
      </dgm:t>
    </dgm:pt>
    <dgm:pt modelId="{59FDE058-36C4-4B04-9A14-F9201F4690F2}">
      <dgm:prSet phldrT="[Texte]"/>
      <dgm:spPr/>
      <dgm:t>
        <a:bodyPr/>
        <a:lstStyle/>
        <a:p>
          <a:r>
            <a:rPr lang="fr-CA" dirty="0" smtClean="0"/>
            <a:t>Énoncé écrit</a:t>
          </a:r>
          <a:endParaRPr lang="fr-FR" dirty="0"/>
        </a:p>
      </dgm:t>
    </dgm:pt>
    <dgm:pt modelId="{86A4ECCE-39F7-4BE8-88EB-F1C8265543E0}" type="parTrans" cxnId="{ACBA2877-8207-4EEE-B10D-26B1D33FEFC1}">
      <dgm:prSet/>
      <dgm:spPr/>
      <dgm:t>
        <a:bodyPr/>
        <a:lstStyle/>
        <a:p>
          <a:endParaRPr lang="fr-FR"/>
        </a:p>
      </dgm:t>
    </dgm:pt>
    <dgm:pt modelId="{AE91D6ED-C73A-48B9-9E10-6B74FDF07F9E}" type="sibTrans" cxnId="{ACBA2877-8207-4EEE-B10D-26B1D33FEFC1}">
      <dgm:prSet/>
      <dgm:spPr/>
      <dgm:t>
        <a:bodyPr/>
        <a:lstStyle/>
        <a:p>
          <a:endParaRPr lang="fr-FR"/>
        </a:p>
      </dgm:t>
    </dgm:pt>
    <dgm:pt modelId="{1F431104-3A20-4490-B36A-F33E2747D599}">
      <dgm:prSet phldrT="[Texte]" custT="1"/>
      <dgm:spPr/>
      <dgm:t>
        <a:bodyPr/>
        <a:lstStyle/>
        <a:p>
          <a:r>
            <a:rPr lang="fr-CA" sz="1400" dirty="0" smtClean="0"/>
            <a:t>Information et évaluation</a:t>
          </a:r>
          <a:endParaRPr lang="fr-FR" sz="1400" dirty="0"/>
        </a:p>
      </dgm:t>
    </dgm:pt>
    <dgm:pt modelId="{1730083F-CA67-4ACA-B6F9-AC2BD5BC3D9C}" type="parTrans" cxnId="{37E0BC63-4E63-4AB3-A6D9-0986F5E5CD63}">
      <dgm:prSet/>
      <dgm:spPr/>
      <dgm:t>
        <a:bodyPr/>
        <a:lstStyle/>
        <a:p>
          <a:endParaRPr lang="fr-FR"/>
        </a:p>
      </dgm:t>
    </dgm:pt>
    <dgm:pt modelId="{937F2EC9-6584-417E-8B7E-46975A06B085}" type="sibTrans" cxnId="{37E0BC63-4E63-4AB3-A6D9-0986F5E5CD63}">
      <dgm:prSet/>
      <dgm:spPr/>
      <dgm:t>
        <a:bodyPr/>
        <a:lstStyle/>
        <a:p>
          <a:endParaRPr lang="fr-FR"/>
        </a:p>
      </dgm:t>
    </dgm:pt>
    <dgm:pt modelId="{7904B187-752D-46EE-953F-FA04C15978FD}">
      <dgm:prSet phldrT="[Texte]" custT="1"/>
      <dgm:spPr/>
      <dgm:t>
        <a:bodyPr/>
        <a:lstStyle/>
        <a:p>
          <a:r>
            <a:rPr lang="fr-CA" sz="1400" dirty="0" smtClean="0"/>
            <a:t>Directives satisfaction citoyens</a:t>
          </a:r>
          <a:endParaRPr lang="fr-FR" sz="1400" dirty="0"/>
        </a:p>
      </dgm:t>
    </dgm:pt>
    <dgm:pt modelId="{CB4FB9CB-3D0F-4ED2-A959-B07C13E04BB2}" type="parTrans" cxnId="{47B7E51D-C0CF-4879-9BA1-57FF76293656}">
      <dgm:prSet/>
      <dgm:spPr/>
      <dgm:t>
        <a:bodyPr/>
        <a:lstStyle/>
        <a:p>
          <a:endParaRPr lang="fr-FR"/>
        </a:p>
      </dgm:t>
    </dgm:pt>
    <dgm:pt modelId="{B49D297B-82CD-4049-A65E-9F88349E6C19}" type="sibTrans" cxnId="{47B7E51D-C0CF-4879-9BA1-57FF76293656}">
      <dgm:prSet/>
      <dgm:spPr/>
      <dgm:t>
        <a:bodyPr/>
        <a:lstStyle/>
        <a:p>
          <a:endParaRPr lang="fr-FR"/>
        </a:p>
      </dgm:t>
    </dgm:pt>
    <dgm:pt modelId="{B2D33396-24E3-4A43-A06B-5A92E058DA3A}">
      <dgm:prSet phldrT="[Texte]" custT="1"/>
      <dgm:spPr/>
      <dgm:t>
        <a:bodyPr/>
        <a:lstStyle/>
        <a:p>
          <a:r>
            <a:rPr lang="fr-CA" sz="1400" dirty="0" smtClean="0"/>
            <a:t>Maintien valeurs</a:t>
          </a:r>
          <a:endParaRPr lang="fr-FR" sz="1400" dirty="0"/>
        </a:p>
      </dgm:t>
    </dgm:pt>
    <dgm:pt modelId="{489ED864-45CC-40E9-B70D-1B4F2D45E55A}" type="parTrans" cxnId="{05E7F385-FEEC-4DFA-A8D0-3515E60547D8}">
      <dgm:prSet/>
      <dgm:spPr/>
      <dgm:t>
        <a:bodyPr/>
        <a:lstStyle/>
        <a:p>
          <a:endParaRPr lang="fr-FR"/>
        </a:p>
      </dgm:t>
    </dgm:pt>
    <dgm:pt modelId="{9293ABC9-CB72-4B37-96B7-2A153C32CA2E}" type="sibTrans" cxnId="{05E7F385-FEEC-4DFA-A8D0-3515E60547D8}">
      <dgm:prSet/>
      <dgm:spPr/>
      <dgm:t>
        <a:bodyPr/>
        <a:lstStyle/>
        <a:p>
          <a:endParaRPr lang="fr-FR"/>
        </a:p>
      </dgm:t>
    </dgm:pt>
    <dgm:pt modelId="{FCF7C0A9-31FD-4C42-8FF0-58773F1C2922}">
      <dgm:prSet phldrT="[Texte]" custT="1"/>
      <dgm:spPr/>
      <dgm:t>
        <a:bodyPr/>
        <a:lstStyle/>
        <a:p>
          <a:r>
            <a:rPr lang="fr-CA" sz="1400" dirty="0" smtClean="0"/>
            <a:t>Assurer adaptation (outils, ressources humaines, structures, gouvernance)</a:t>
          </a:r>
          <a:endParaRPr lang="fr-FR" sz="1400" dirty="0"/>
        </a:p>
      </dgm:t>
    </dgm:pt>
    <dgm:pt modelId="{C4264435-F84C-4DD7-B32F-0313C3A8D247}" type="parTrans" cxnId="{10936565-6E1B-41D4-BA35-7F38D1A154FD}">
      <dgm:prSet/>
      <dgm:spPr/>
      <dgm:t>
        <a:bodyPr/>
        <a:lstStyle/>
        <a:p>
          <a:endParaRPr lang="fr-FR"/>
        </a:p>
      </dgm:t>
    </dgm:pt>
    <dgm:pt modelId="{5B27172A-5109-4F3B-B124-FE32EA739827}" type="sibTrans" cxnId="{10936565-6E1B-41D4-BA35-7F38D1A154FD}">
      <dgm:prSet/>
      <dgm:spPr/>
      <dgm:t>
        <a:bodyPr/>
        <a:lstStyle/>
        <a:p>
          <a:endParaRPr lang="fr-FR"/>
        </a:p>
      </dgm:t>
    </dgm:pt>
    <dgm:pt modelId="{333E4DD8-DB08-4056-AE79-B97F1BA6AB89}">
      <dgm:prSet phldrT="[Texte]"/>
      <dgm:spPr/>
      <dgm:t>
        <a:bodyPr/>
        <a:lstStyle/>
        <a:p>
          <a:r>
            <a:rPr lang="fr-CA" dirty="0" smtClean="0"/>
            <a:t>Mesures (produits, déchets, efficacité énergétiques, conservation).</a:t>
          </a:r>
          <a:endParaRPr lang="fr-FR" dirty="0"/>
        </a:p>
      </dgm:t>
    </dgm:pt>
    <dgm:pt modelId="{188C1595-9F56-4B00-9B77-101439CCA4E9}" type="parTrans" cxnId="{7DA5288E-4E1F-4016-8793-7616EAFA6B76}">
      <dgm:prSet/>
      <dgm:spPr/>
      <dgm:t>
        <a:bodyPr/>
        <a:lstStyle/>
        <a:p>
          <a:endParaRPr lang="fr-FR"/>
        </a:p>
      </dgm:t>
    </dgm:pt>
    <dgm:pt modelId="{EF3D0261-8B9A-40CE-9B39-A2BEC2921510}" type="sibTrans" cxnId="{7DA5288E-4E1F-4016-8793-7616EAFA6B76}">
      <dgm:prSet/>
      <dgm:spPr/>
      <dgm:t>
        <a:bodyPr/>
        <a:lstStyle/>
        <a:p>
          <a:endParaRPr lang="fr-FR"/>
        </a:p>
      </dgm:t>
    </dgm:pt>
    <dgm:pt modelId="{F9F193A3-06DB-4DA3-B7A6-B0ADA42EAB68}" type="pres">
      <dgm:prSet presAssocID="{0C243616-6BBC-43E8-AAE9-24AE33E0CBFF}" presName="linearFlow" presStyleCnt="0">
        <dgm:presLayoutVars>
          <dgm:dir/>
          <dgm:animLvl val="lvl"/>
          <dgm:resizeHandles val="exact"/>
        </dgm:presLayoutVars>
      </dgm:prSet>
      <dgm:spPr/>
      <dgm:t>
        <a:bodyPr/>
        <a:lstStyle/>
        <a:p>
          <a:endParaRPr lang="fr-FR"/>
        </a:p>
      </dgm:t>
    </dgm:pt>
    <dgm:pt modelId="{B75F8A60-42FA-4F9D-84DB-36DAD00665DF}" type="pres">
      <dgm:prSet presAssocID="{217461FD-0F2F-455C-9529-961BBA72A4B1}" presName="composite" presStyleCnt="0"/>
      <dgm:spPr/>
      <dgm:t>
        <a:bodyPr/>
        <a:lstStyle/>
        <a:p>
          <a:endParaRPr lang="fr-FR"/>
        </a:p>
      </dgm:t>
    </dgm:pt>
    <dgm:pt modelId="{C34055C7-CB41-4FC7-8542-D5D1A432775B}" type="pres">
      <dgm:prSet presAssocID="{217461FD-0F2F-455C-9529-961BBA72A4B1}" presName="parentText" presStyleLbl="alignNode1" presStyleIdx="0" presStyleCnt="3" custLinFactNeighborX="9156" custLinFactNeighborY="6720">
        <dgm:presLayoutVars>
          <dgm:chMax val="1"/>
          <dgm:bulletEnabled val="1"/>
        </dgm:presLayoutVars>
      </dgm:prSet>
      <dgm:spPr/>
      <dgm:t>
        <a:bodyPr/>
        <a:lstStyle/>
        <a:p>
          <a:endParaRPr lang="fr-FR"/>
        </a:p>
      </dgm:t>
    </dgm:pt>
    <dgm:pt modelId="{3296F80C-3398-4DFC-9F19-F696614ECF65}" type="pres">
      <dgm:prSet presAssocID="{217461FD-0F2F-455C-9529-961BBA72A4B1}" presName="descendantText" presStyleLbl="alignAcc1" presStyleIdx="0" presStyleCnt="3" custScaleX="84789" custScaleY="100000">
        <dgm:presLayoutVars>
          <dgm:bulletEnabled val="1"/>
        </dgm:presLayoutVars>
      </dgm:prSet>
      <dgm:spPr/>
      <dgm:t>
        <a:bodyPr/>
        <a:lstStyle/>
        <a:p>
          <a:endParaRPr lang="fr-FR"/>
        </a:p>
      </dgm:t>
    </dgm:pt>
    <dgm:pt modelId="{8A7B57F4-0BAC-4E96-803A-155C4E6929E1}" type="pres">
      <dgm:prSet presAssocID="{AC7BB4F2-449D-4ADB-B0B0-5688A892F3D8}" presName="sp" presStyleCnt="0"/>
      <dgm:spPr/>
      <dgm:t>
        <a:bodyPr/>
        <a:lstStyle/>
        <a:p>
          <a:endParaRPr lang="fr-FR"/>
        </a:p>
      </dgm:t>
    </dgm:pt>
    <dgm:pt modelId="{E9297323-E0D9-422C-8E0F-4A94F8A1EF07}" type="pres">
      <dgm:prSet presAssocID="{436787DD-249C-484A-9EFA-139D645D3FA0}" presName="composite" presStyleCnt="0"/>
      <dgm:spPr/>
      <dgm:t>
        <a:bodyPr/>
        <a:lstStyle/>
        <a:p>
          <a:endParaRPr lang="fr-FR"/>
        </a:p>
      </dgm:t>
    </dgm:pt>
    <dgm:pt modelId="{B0565F90-87E1-41B3-BCC1-563AF5DBF7AF}" type="pres">
      <dgm:prSet presAssocID="{436787DD-249C-484A-9EFA-139D645D3FA0}" presName="parentText" presStyleLbl="alignNode1" presStyleIdx="1" presStyleCnt="3" custScaleX="110019" custScaleY="118866">
        <dgm:presLayoutVars>
          <dgm:chMax val="1"/>
          <dgm:bulletEnabled val="1"/>
        </dgm:presLayoutVars>
      </dgm:prSet>
      <dgm:spPr/>
      <dgm:t>
        <a:bodyPr/>
        <a:lstStyle/>
        <a:p>
          <a:endParaRPr lang="fr-FR"/>
        </a:p>
      </dgm:t>
    </dgm:pt>
    <dgm:pt modelId="{09B2D203-B98F-463E-880C-4703EA3F36B3}" type="pres">
      <dgm:prSet presAssocID="{436787DD-249C-484A-9EFA-139D645D3FA0}" presName="descendantText" presStyleLbl="alignAcc1" presStyleIdx="1" presStyleCnt="3" custScaleX="95900" custScaleY="165341">
        <dgm:presLayoutVars>
          <dgm:bulletEnabled val="1"/>
        </dgm:presLayoutVars>
      </dgm:prSet>
      <dgm:spPr/>
      <dgm:t>
        <a:bodyPr/>
        <a:lstStyle/>
        <a:p>
          <a:endParaRPr lang="fr-FR"/>
        </a:p>
      </dgm:t>
    </dgm:pt>
    <dgm:pt modelId="{67D180BA-6A50-48A3-A44F-DDA95D2D21E8}" type="pres">
      <dgm:prSet presAssocID="{AB81D6AD-2EB9-455F-8B89-E4E9D82E1A17}" presName="sp" presStyleCnt="0"/>
      <dgm:spPr/>
      <dgm:t>
        <a:bodyPr/>
        <a:lstStyle/>
        <a:p>
          <a:endParaRPr lang="fr-FR"/>
        </a:p>
      </dgm:t>
    </dgm:pt>
    <dgm:pt modelId="{FABD9570-0A27-48D8-BCCA-2731966C9589}" type="pres">
      <dgm:prSet presAssocID="{DE99FB51-8350-4036-A02E-59EAAAE836F7}" presName="composite" presStyleCnt="0"/>
      <dgm:spPr/>
      <dgm:t>
        <a:bodyPr/>
        <a:lstStyle/>
        <a:p>
          <a:endParaRPr lang="fr-FR"/>
        </a:p>
      </dgm:t>
    </dgm:pt>
    <dgm:pt modelId="{35B5607A-BF9A-498C-8CFC-6C76D4745C55}" type="pres">
      <dgm:prSet presAssocID="{DE99FB51-8350-4036-A02E-59EAAAE836F7}" presName="parentText" presStyleLbl="alignNode1" presStyleIdx="2" presStyleCnt="3" custScaleX="117269" custScaleY="129252">
        <dgm:presLayoutVars>
          <dgm:chMax val="1"/>
          <dgm:bulletEnabled val="1"/>
        </dgm:presLayoutVars>
      </dgm:prSet>
      <dgm:spPr/>
      <dgm:t>
        <a:bodyPr/>
        <a:lstStyle/>
        <a:p>
          <a:endParaRPr lang="fr-FR"/>
        </a:p>
      </dgm:t>
    </dgm:pt>
    <dgm:pt modelId="{852A85E2-F3AE-44A6-86EA-CFDBD51228BA}" type="pres">
      <dgm:prSet presAssocID="{DE99FB51-8350-4036-A02E-59EAAAE836F7}" presName="descendantText" presStyleLbl="alignAcc1" presStyleIdx="2" presStyleCnt="3" custScaleX="92150" custScaleY="79671">
        <dgm:presLayoutVars>
          <dgm:bulletEnabled val="1"/>
        </dgm:presLayoutVars>
      </dgm:prSet>
      <dgm:spPr/>
      <dgm:t>
        <a:bodyPr/>
        <a:lstStyle/>
        <a:p>
          <a:endParaRPr lang="fr-FR"/>
        </a:p>
      </dgm:t>
    </dgm:pt>
  </dgm:ptLst>
  <dgm:cxnLst>
    <dgm:cxn modelId="{CF4BB865-457D-4434-B058-6EEAA315A4CF}" srcId="{0C243616-6BBC-43E8-AAE9-24AE33E0CBFF}" destId="{217461FD-0F2F-455C-9529-961BBA72A4B1}" srcOrd="0" destOrd="0" parTransId="{04526785-92B8-4099-ACAC-33C900990538}" sibTransId="{AC7BB4F2-449D-4ADB-B0B0-5688A892F3D8}"/>
    <dgm:cxn modelId="{37E0BC63-4E63-4AB3-A6D9-0986F5E5CD63}" srcId="{217461FD-0F2F-455C-9529-961BBA72A4B1}" destId="{1F431104-3A20-4490-B36A-F33E2747D599}" srcOrd="2" destOrd="0" parTransId="{1730083F-CA67-4ACA-B6F9-AC2BD5BC3D9C}" sibTransId="{937F2EC9-6584-417E-8B7E-46975A06B085}"/>
    <dgm:cxn modelId="{FB848429-9961-4F4E-8EF2-86528D0A35CB}" type="presOf" srcId="{7904B187-752D-46EE-953F-FA04C15978FD}" destId="{09B2D203-B98F-463E-880C-4703EA3F36B3}" srcOrd="0" destOrd="1" presId="urn:microsoft.com/office/officeart/2005/8/layout/chevron2"/>
    <dgm:cxn modelId="{25C1CF65-F135-4B32-841F-849BBF80D454}" type="presOf" srcId="{436787DD-249C-484A-9EFA-139D645D3FA0}" destId="{B0565F90-87E1-41B3-BCC1-563AF5DBF7AF}" srcOrd="0" destOrd="0" presId="urn:microsoft.com/office/officeart/2005/8/layout/chevron2"/>
    <dgm:cxn modelId="{0AAA1848-11BD-4B20-907B-F0BA012A9A28}" srcId="{0C243616-6BBC-43E8-AAE9-24AE33E0CBFF}" destId="{436787DD-249C-484A-9EFA-139D645D3FA0}" srcOrd="1" destOrd="0" parTransId="{40406681-962B-4CC5-BAE8-7DE2FF26EF2D}" sibTransId="{AB81D6AD-2EB9-455F-8B89-E4E9D82E1A17}"/>
    <dgm:cxn modelId="{6C012942-294E-4044-987A-0ECA0BF8A26C}" type="presOf" srcId="{C48E21B7-659A-4D8F-80BB-86C5BBCEEC1A}" destId="{09B2D203-B98F-463E-880C-4703EA3F36B3}" srcOrd="0" destOrd="0" presId="urn:microsoft.com/office/officeart/2005/8/layout/chevron2"/>
    <dgm:cxn modelId="{0D9D7D74-951A-4343-852B-16D6B3F4C533}" type="presOf" srcId="{DE99FB51-8350-4036-A02E-59EAAAE836F7}" destId="{35B5607A-BF9A-498C-8CFC-6C76D4745C55}" srcOrd="0" destOrd="0" presId="urn:microsoft.com/office/officeart/2005/8/layout/chevron2"/>
    <dgm:cxn modelId="{B105B4FF-2B53-437A-B136-423B85EAD8DD}" srcId="{217461FD-0F2F-455C-9529-961BBA72A4B1}" destId="{BB1BAD4C-B2C3-4892-9FCE-92EB301A1F91}" srcOrd="1" destOrd="0" parTransId="{7037C9DB-2B12-4BFD-A748-77D5E2F6F6F9}" sibTransId="{FB212A38-44C1-4C97-AAE4-75271767CEC6}"/>
    <dgm:cxn modelId="{24717183-20B9-415A-910F-32514288B8FF}" srcId="{217461FD-0F2F-455C-9529-961BBA72A4B1}" destId="{DEFDCD2C-4891-4FCE-A7C5-145DAEA3C802}" srcOrd="0" destOrd="0" parTransId="{951632EB-2E94-4F0E-B322-59E635637761}" sibTransId="{E2F90948-24E2-4168-B91C-EB6AAD7D86DB}"/>
    <dgm:cxn modelId="{ACBA2877-8207-4EEE-B10D-26B1D33FEFC1}" srcId="{DE99FB51-8350-4036-A02E-59EAAAE836F7}" destId="{59FDE058-36C4-4B04-9A14-F9201F4690F2}" srcOrd="0" destOrd="0" parTransId="{86A4ECCE-39F7-4BE8-88EB-F1C8265543E0}" sibTransId="{AE91D6ED-C73A-48B9-9E10-6B74FDF07F9E}"/>
    <dgm:cxn modelId="{7DA5288E-4E1F-4016-8793-7616EAFA6B76}" srcId="{DE99FB51-8350-4036-A02E-59EAAAE836F7}" destId="{333E4DD8-DB08-4056-AE79-B97F1BA6AB89}" srcOrd="1" destOrd="0" parTransId="{188C1595-9F56-4B00-9B77-101439CCA4E9}" sibTransId="{EF3D0261-8B9A-40CE-9B39-A2BEC2921510}"/>
    <dgm:cxn modelId="{D5133B19-FBFB-4781-8F83-BA14002B61C4}" type="presOf" srcId="{BB1BAD4C-B2C3-4892-9FCE-92EB301A1F91}" destId="{3296F80C-3398-4DFC-9F19-F696614ECF65}" srcOrd="0" destOrd="1" presId="urn:microsoft.com/office/officeart/2005/8/layout/chevron2"/>
    <dgm:cxn modelId="{8CD80760-7890-4934-B58B-4CAAE603482B}" type="presOf" srcId="{333E4DD8-DB08-4056-AE79-B97F1BA6AB89}" destId="{852A85E2-F3AE-44A6-86EA-CFDBD51228BA}" srcOrd="0" destOrd="1" presId="urn:microsoft.com/office/officeart/2005/8/layout/chevron2"/>
    <dgm:cxn modelId="{C9050F5C-BB12-48C0-8FA1-B9ACEEE21916}" type="presOf" srcId="{0C243616-6BBC-43E8-AAE9-24AE33E0CBFF}" destId="{F9F193A3-06DB-4DA3-B7A6-B0ADA42EAB68}" srcOrd="0" destOrd="0" presId="urn:microsoft.com/office/officeart/2005/8/layout/chevron2"/>
    <dgm:cxn modelId="{9FC31C2D-9512-4698-A259-34A23E05C4FD}" type="presOf" srcId="{B2D33396-24E3-4A43-A06B-5A92E058DA3A}" destId="{09B2D203-B98F-463E-880C-4703EA3F36B3}" srcOrd="0" destOrd="2" presId="urn:microsoft.com/office/officeart/2005/8/layout/chevron2"/>
    <dgm:cxn modelId="{061424E9-9A93-446E-A9B1-EE716128F7B4}" type="presOf" srcId="{DEFDCD2C-4891-4FCE-A7C5-145DAEA3C802}" destId="{3296F80C-3398-4DFC-9F19-F696614ECF65}" srcOrd="0" destOrd="0" presId="urn:microsoft.com/office/officeart/2005/8/layout/chevron2"/>
    <dgm:cxn modelId="{47B7E51D-C0CF-4879-9BA1-57FF76293656}" srcId="{436787DD-249C-484A-9EFA-139D645D3FA0}" destId="{7904B187-752D-46EE-953F-FA04C15978FD}" srcOrd="1" destOrd="0" parTransId="{CB4FB9CB-3D0F-4ED2-A959-B07C13E04BB2}" sibTransId="{B49D297B-82CD-4049-A65E-9F88349E6C19}"/>
    <dgm:cxn modelId="{34BD8B12-7A6D-471D-B6B6-4EF0B503356F}" type="presOf" srcId="{1F431104-3A20-4490-B36A-F33E2747D599}" destId="{3296F80C-3398-4DFC-9F19-F696614ECF65}" srcOrd="0" destOrd="2" presId="urn:microsoft.com/office/officeart/2005/8/layout/chevron2"/>
    <dgm:cxn modelId="{6C1CB57C-DC37-4256-BC62-94154BE937D7}" srcId="{0C243616-6BBC-43E8-AAE9-24AE33E0CBFF}" destId="{DE99FB51-8350-4036-A02E-59EAAAE836F7}" srcOrd="2" destOrd="0" parTransId="{90BF02C1-0106-4CCF-9FAA-3C2655F95D05}" sibTransId="{669DF964-6EA5-4FD2-BA3C-91736D8F8C90}"/>
    <dgm:cxn modelId="{ED5A715A-0424-422B-9ED2-667632819B0D}" srcId="{436787DD-249C-484A-9EFA-139D645D3FA0}" destId="{C48E21B7-659A-4D8F-80BB-86C5BBCEEC1A}" srcOrd="0" destOrd="0" parTransId="{106091F7-065D-42C2-947A-F1B5397B6DA6}" sibTransId="{101AFDCC-2EC0-4382-82AD-1557C9B9ECFD}"/>
    <dgm:cxn modelId="{0A1FB862-408C-42D1-9880-43193B6FBEF1}" type="presOf" srcId="{FCF7C0A9-31FD-4C42-8FF0-58773F1C2922}" destId="{09B2D203-B98F-463E-880C-4703EA3F36B3}" srcOrd="0" destOrd="3" presId="urn:microsoft.com/office/officeart/2005/8/layout/chevron2"/>
    <dgm:cxn modelId="{5ED00238-DBB7-4E4C-A4E2-ED9A6AD80BA3}" type="presOf" srcId="{217461FD-0F2F-455C-9529-961BBA72A4B1}" destId="{C34055C7-CB41-4FC7-8542-D5D1A432775B}" srcOrd="0" destOrd="0" presId="urn:microsoft.com/office/officeart/2005/8/layout/chevron2"/>
    <dgm:cxn modelId="{05E7F385-FEEC-4DFA-A8D0-3515E60547D8}" srcId="{436787DD-249C-484A-9EFA-139D645D3FA0}" destId="{B2D33396-24E3-4A43-A06B-5A92E058DA3A}" srcOrd="2" destOrd="0" parTransId="{489ED864-45CC-40E9-B70D-1B4F2D45E55A}" sibTransId="{9293ABC9-CB72-4B37-96B7-2A153C32CA2E}"/>
    <dgm:cxn modelId="{84C1F3B3-C10E-4190-9280-18D440A101DB}" type="presOf" srcId="{59FDE058-36C4-4B04-9A14-F9201F4690F2}" destId="{852A85E2-F3AE-44A6-86EA-CFDBD51228BA}" srcOrd="0" destOrd="0" presId="urn:microsoft.com/office/officeart/2005/8/layout/chevron2"/>
    <dgm:cxn modelId="{10936565-6E1B-41D4-BA35-7F38D1A154FD}" srcId="{436787DD-249C-484A-9EFA-139D645D3FA0}" destId="{FCF7C0A9-31FD-4C42-8FF0-58773F1C2922}" srcOrd="3" destOrd="0" parTransId="{C4264435-F84C-4DD7-B32F-0313C3A8D247}" sibTransId="{5B27172A-5109-4F3B-B124-FE32EA739827}"/>
    <dgm:cxn modelId="{4FC59ADE-5DD1-463A-BB97-C97AF624FBA8}" type="presParOf" srcId="{F9F193A3-06DB-4DA3-B7A6-B0ADA42EAB68}" destId="{B75F8A60-42FA-4F9D-84DB-36DAD00665DF}" srcOrd="0" destOrd="0" presId="urn:microsoft.com/office/officeart/2005/8/layout/chevron2"/>
    <dgm:cxn modelId="{B8FFD902-3BEE-4EF4-AD88-68601B4DA9B6}" type="presParOf" srcId="{B75F8A60-42FA-4F9D-84DB-36DAD00665DF}" destId="{C34055C7-CB41-4FC7-8542-D5D1A432775B}" srcOrd="0" destOrd="0" presId="urn:microsoft.com/office/officeart/2005/8/layout/chevron2"/>
    <dgm:cxn modelId="{91A0FED1-A1B4-4139-A08B-F4B478E15E1A}" type="presParOf" srcId="{B75F8A60-42FA-4F9D-84DB-36DAD00665DF}" destId="{3296F80C-3398-4DFC-9F19-F696614ECF65}" srcOrd="1" destOrd="0" presId="urn:microsoft.com/office/officeart/2005/8/layout/chevron2"/>
    <dgm:cxn modelId="{EB5DC63F-3A50-4C9D-8B04-C1FE68F74DA7}" type="presParOf" srcId="{F9F193A3-06DB-4DA3-B7A6-B0ADA42EAB68}" destId="{8A7B57F4-0BAC-4E96-803A-155C4E6929E1}" srcOrd="1" destOrd="0" presId="urn:microsoft.com/office/officeart/2005/8/layout/chevron2"/>
    <dgm:cxn modelId="{4E914D6E-544D-4506-A485-D390AA73242F}" type="presParOf" srcId="{F9F193A3-06DB-4DA3-B7A6-B0ADA42EAB68}" destId="{E9297323-E0D9-422C-8E0F-4A94F8A1EF07}" srcOrd="2" destOrd="0" presId="urn:microsoft.com/office/officeart/2005/8/layout/chevron2"/>
    <dgm:cxn modelId="{C319230C-41BF-4F84-9EB9-ED726696314F}" type="presParOf" srcId="{E9297323-E0D9-422C-8E0F-4A94F8A1EF07}" destId="{B0565F90-87E1-41B3-BCC1-563AF5DBF7AF}" srcOrd="0" destOrd="0" presId="urn:microsoft.com/office/officeart/2005/8/layout/chevron2"/>
    <dgm:cxn modelId="{8700E4B3-CD87-4C94-9C40-9313690A0EE9}" type="presParOf" srcId="{E9297323-E0D9-422C-8E0F-4A94F8A1EF07}" destId="{09B2D203-B98F-463E-880C-4703EA3F36B3}" srcOrd="1" destOrd="0" presId="urn:microsoft.com/office/officeart/2005/8/layout/chevron2"/>
    <dgm:cxn modelId="{4F98D8A1-8021-4C8E-9C24-7407C91C449A}" type="presParOf" srcId="{F9F193A3-06DB-4DA3-B7A6-B0ADA42EAB68}" destId="{67D180BA-6A50-48A3-A44F-DDA95D2D21E8}" srcOrd="3" destOrd="0" presId="urn:microsoft.com/office/officeart/2005/8/layout/chevron2"/>
    <dgm:cxn modelId="{E1259B78-4015-41B6-9F75-6D7E6550C24C}" type="presParOf" srcId="{F9F193A3-06DB-4DA3-B7A6-B0ADA42EAB68}" destId="{FABD9570-0A27-48D8-BCCA-2731966C9589}" srcOrd="4" destOrd="0" presId="urn:microsoft.com/office/officeart/2005/8/layout/chevron2"/>
    <dgm:cxn modelId="{1BF20662-B376-4B3A-9B94-C7D0C1FB0ADB}" type="presParOf" srcId="{FABD9570-0A27-48D8-BCCA-2731966C9589}" destId="{35B5607A-BF9A-498C-8CFC-6C76D4745C55}" srcOrd="0" destOrd="0" presId="urn:microsoft.com/office/officeart/2005/8/layout/chevron2"/>
    <dgm:cxn modelId="{759EED45-4E2B-419F-9FDD-A3AC65DAD6DB}" type="presParOf" srcId="{FABD9570-0A27-48D8-BCCA-2731966C9589}" destId="{852A85E2-F3AE-44A6-86EA-CFDBD51228BA}"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B8EA83-62AA-47CE-AAEE-4418B8EDA782}" type="doc">
      <dgm:prSet loTypeId="urn:microsoft.com/office/officeart/2005/8/layout/target3" loCatId="list" qsTypeId="urn:microsoft.com/office/officeart/2005/8/quickstyle/3d7" qsCatId="3D" csTypeId="urn:microsoft.com/office/officeart/2005/8/colors/accent1_2" csCatId="accent1" phldr="1"/>
      <dgm:spPr/>
      <dgm:t>
        <a:bodyPr/>
        <a:lstStyle/>
        <a:p>
          <a:endParaRPr lang="fr-FR"/>
        </a:p>
      </dgm:t>
    </dgm:pt>
    <dgm:pt modelId="{FDC1D0D4-B573-4F33-9032-657F28D58B85}">
      <dgm:prSet custT="1"/>
      <dgm:spPr/>
      <dgm:t>
        <a:bodyPr/>
        <a:lstStyle/>
        <a:p>
          <a:pPr rtl="0"/>
          <a:r>
            <a:rPr lang="fr-CA" sz="2000" smtClean="0"/>
            <a:t>Fonction adaptation</a:t>
          </a:r>
          <a:endParaRPr lang="fr-FR" sz="2000" dirty="0"/>
        </a:p>
      </dgm:t>
    </dgm:pt>
    <dgm:pt modelId="{D80BBD5B-13D9-44AC-8D2D-FC2D52C0D818}" type="parTrans" cxnId="{8DA41BA7-1C1E-4003-9B40-79C55D486732}">
      <dgm:prSet/>
      <dgm:spPr/>
      <dgm:t>
        <a:bodyPr/>
        <a:lstStyle/>
        <a:p>
          <a:endParaRPr lang="fr-FR"/>
        </a:p>
      </dgm:t>
    </dgm:pt>
    <dgm:pt modelId="{4D8B4594-D96E-4959-9E5F-52E2EB33765E}" type="sibTrans" cxnId="{8DA41BA7-1C1E-4003-9B40-79C55D486732}">
      <dgm:prSet/>
      <dgm:spPr/>
      <dgm:t>
        <a:bodyPr/>
        <a:lstStyle/>
        <a:p>
          <a:endParaRPr lang="fr-FR"/>
        </a:p>
      </dgm:t>
    </dgm:pt>
    <dgm:pt modelId="{B2259357-8D84-4C26-AD6D-F3AB50D1D27B}">
      <dgm:prSet custT="1"/>
      <dgm:spPr/>
      <dgm:t>
        <a:bodyPr/>
        <a:lstStyle/>
        <a:p>
          <a:pPr rtl="0"/>
          <a:r>
            <a:rPr lang="fr-CA" sz="1400" dirty="0" smtClean="0"/>
            <a:t>Innovation et transformation</a:t>
          </a:r>
          <a:endParaRPr lang="fr-FR" sz="1400" dirty="0"/>
        </a:p>
      </dgm:t>
    </dgm:pt>
    <dgm:pt modelId="{63CFF966-85EB-494B-A535-A48494AE6106}" type="parTrans" cxnId="{78DE4EF4-027F-4EA9-BD57-82C359788025}">
      <dgm:prSet/>
      <dgm:spPr/>
      <dgm:t>
        <a:bodyPr/>
        <a:lstStyle/>
        <a:p>
          <a:endParaRPr lang="fr-FR"/>
        </a:p>
      </dgm:t>
    </dgm:pt>
    <dgm:pt modelId="{4A9C7722-A135-46F4-854D-21501DF4A3B1}" type="sibTrans" cxnId="{78DE4EF4-027F-4EA9-BD57-82C359788025}">
      <dgm:prSet/>
      <dgm:spPr/>
      <dgm:t>
        <a:bodyPr/>
        <a:lstStyle/>
        <a:p>
          <a:endParaRPr lang="fr-FR"/>
        </a:p>
      </dgm:t>
    </dgm:pt>
    <dgm:pt modelId="{D19FCCD1-07BD-4B03-B53F-C71FABDE4607}">
      <dgm:prSet custT="1"/>
      <dgm:spPr/>
      <dgm:t>
        <a:bodyPr/>
        <a:lstStyle/>
        <a:p>
          <a:pPr rtl="0"/>
          <a:r>
            <a:rPr lang="fr-CA" sz="2000" dirty="0" smtClean="0"/>
            <a:t>Fonction maintien des valeurs</a:t>
          </a:r>
          <a:endParaRPr lang="fr-FR" sz="2000" dirty="0"/>
        </a:p>
      </dgm:t>
    </dgm:pt>
    <dgm:pt modelId="{36FFC0FC-AB22-449B-B56A-EE0117F0759C}" type="parTrans" cxnId="{EB77E436-8A99-4B35-BEA9-320561C53F70}">
      <dgm:prSet/>
      <dgm:spPr/>
      <dgm:t>
        <a:bodyPr/>
        <a:lstStyle/>
        <a:p>
          <a:endParaRPr lang="fr-FR"/>
        </a:p>
      </dgm:t>
    </dgm:pt>
    <dgm:pt modelId="{57371DDE-22C3-440D-AE6D-6C7B9CAA32EF}" type="sibTrans" cxnId="{EB77E436-8A99-4B35-BEA9-320561C53F70}">
      <dgm:prSet/>
      <dgm:spPr/>
      <dgm:t>
        <a:bodyPr/>
        <a:lstStyle/>
        <a:p>
          <a:endParaRPr lang="fr-FR"/>
        </a:p>
      </dgm:t>
    </dgm:pt>
    <dgm:pt modelId="{3796948D-34B6-45A8-8046-D291FDFBA9DB}">
      <dgm:prSet custT="1"/>
      <dgm:spPr/>
      <dgm:t>
        <a:bodyPr/>
        <a:lstStyle/>
        <a:p>
          <a:pPr rtl="0"/>
          <a:r>
            <a:rPr lang="fr-CA" sz="1400" dirty="0" smtClean="0"/>
            <a:t>Consensus sur les valeurs</a:t>
          </a:r>
          <a:endParaRPr lang="fr-FR" sz="1400" dirty="0"/>
        </a:p>
      </dgm:t>
    </dgm:pt>
    <dgm:pt modelId="{49917709-D155-4C5C-8DF1-17EFDBA55B72}" type="parTrans" cxnId="{D443885A-4715-4120-8810-0B7F0BEAB0AB}">
      <dgm:prSet/>
      <dgm:spPr/>
      <dgm:t>
        <a:bodyPr/>
        <a:lstStyle/>
        <a:p>
          <a:endParaRPr lang="fr-FR"/>
        </a:p>
      </dgm:t>
    </dgm:pt>
    <dgm:pt modelId="{9BD33735-86A8-4AC6-9682-1C640CC97485}" type="sibTrans" cxnId="{D443885A-4715-4120-8810-0B7F0BEAB0AB}">
      <dgm:prSet/>
      <dgm:spPr/>
      <dgm:t>
        <a:bodyPr/>
        <a:lstStyle/>
        <a:p>
          <a:endParaRPr lang="fr-FR"/>
        </a:p>
      </dgm:t>
    </dgm:pt>
    <dgm:pt modelId="{1C70224A-08C5-476A-915C-4002D0E37F79}">
      <dgm:prSet custT="1"/>
      <dgm:spPr/>
      <dgm:t>
        <a:bodyPr/>
        <a:lstStyle/>
        <a:p>
          <a:pPr rtl="0"/>
          <a:r>
            <a:rPr lang="fr-CA" sz="1400" dirty="0" smtClean="0"/>
            <a:t>Climat organisationnel</a:t>
          </a:r>
          <a:endParaRPr lang="fr-FR" sz="1400" dirty="0"/>
        </a:p>
      </dgm:t>
    </dgm:pt>
    <dgm:pt modelId="{AD4E81CE-ED1A-4EA1-98A9-75922A5715AB}" type="parTrans" cxnId="{15FE502B-2F72-4302-91DD-0DD07BE1D271}">
      <dgm:prSet/>
      <dgm:spPr/>
      <dgm:t>
        <a:bodyPr/>
        <a:lstStyle/>
        <a:p>
          <a:endParaRPr lang="fr-FR"/>
        </a:p>
      </dgm:t>
    </dgm:pt>
    <dgm:pt modelId="{9E344AC7-2EC5-4A55-914F-39AD0AA9E16E}" type="sibTrans" cxnId="{15FE502B-2F72-4302-91DD-0DD07BE1D271}">
      <dgm:prSet/>
      <dgm:spPr/>
      <dgm:t>
        <a:bodyPr/>
        <a:lstStyle/>
        <a:p>
          <a:endParaRPr lang="fr-FR"/>
        </a:p>
      </dgm:t>
    </dgm:pt>
    <dgm:pt modelId="{533EC3DD-A43A-46FB-8C1D-02D8E8FFD4D7}">
      <dgm:prSet custT="1"/>
      <dgm:spPr/>
      <dgm:t>
        <a:bodyPr/>
        <a:lstStyle/>
        <a:p>
          <a:pPr rtl="0"/>
          <a:r>
            <a:rPr lang="fr-CA" sz="1400" dirty="0" smtClean="0"/>
            <a:t>Environnement de travail</a:t>
          </a:r>
          <a:endParaRPr lang="fr-FR" sz="1400" dirty="0"/>
        </a:p>
      </dgm:t>
    </dgm:pt>
    <dgm:pt modelId="{2B86864F-94FE-48FA-B100-3FE061B08EA8}" type="parTrans" cxnId="{858239AB-8118-4A99-B8F9-6E1A95902562}">
      <dgm:prSet/>
      <dgm:spPr/>
      <dgm:t>
        <a:bodyPr/>
        <a:lstStyle/>
        <a:p>
          <a:endParaRPr lang="fr-FR"/>
        </a:p>
      </dgm:t>
    </dgm:pt>
    <dgm:pt modelId="{E1393C02-CE8F-4475-96F3-D177ED7DEF75}" type="sibTrans" cxnId="{858239AB-8118-4A99-B8F9-6E1A95902562}">
      <dgm:prSet/>
      <dgm:spPr/>
      <dgm:t>
        <a:bodyPr/>
        <a:lstStyle/>
        <a:p>
          <a:endParaRPr lang="fr-FR"/>
        </a:p>
      </dgm:t>
    </dgm:pt>
    <dgm:pt modelId="{703BD289-82B4-40FD-A42F-E4FFA1485D44}">
      <dgm:prSet custT="1"/>
      <dgm:spPr/>
      <dgm:t>
        <a:bodyPr/>
        <a:lstStyle/>
        <a:p>
          <a:pPr rtl="0"/>
          <a:r>
            <a:rPr lang="fr-CA" sz="1400" dirty="0" smtClean="0"/>
            <a:t>Satisfaction au travail</a:t>
          </a:r>
          <a:endParaRPr lang="fr-FR" sz="1400" dirty="0"/>
        </a:p>
      </dgm:t>
    </dgm:pt>
    <dgm:pt modelId="{1E1B0FD5-261A-4B9F-9EA3-71C0B52FDBD2}" type="parTrans" cxnId="{33A5B79F-37D9-45FC-AD6F-1D2D10DF905D}">
      <dgm:prSet/>
      <dgm:spPr/>
      <dgm:t>
        <a:bodyPr/>
        <a:lstStyle/>
        <a:p>
          <a:endParaRPr lang="fr-FR"/>
        </a:p>
      </dgm:t>
    </dgm:pt>
    <dgm:pt modelId="{74BF7BE4-6DE9-47CC-9184-7C6289691053}" type="sibTrans" cxnId="{33A5B79F-37D9-45FC-AD6F-1D2D10DF905D}">
      <dgm:prSet/>
      <dgm:spPr/>
      <dgm:t>
        <a:bodyPr/>
        <a:lstStyle/>
        <a:p>
          <a:endParaRPr lang="fr-FR"/>
        </a:p>
      </dgm:t>
    </dgm:pt>
    <dgm:pt modelId="{32A41473-B38B-45C7-B518-B1DAD2629C21}">
      <dgm:prSet custT="1"/>
      <dgm:spPr/>
      <dgm:t>
        <a:bodyPr/>
        <a:lstStyle/>
        <a:p>
          <a:pPr rtl="0"/>
          <a:endParaRPr lang="fr-FR" sz="1400" dirty="0"/>
        </a:p>
      </dgm:t>
    </dgm:pt>
    <dgm:pt modelId="{07F0FDDC-2EB6-4C97-996A-21354C65512B}" type="parTrans" cxnId="{8E4AFC2D-CD79-4DB4-9052-9F80C0445E6C}">
      <dgm:prSet/>
      <dgm:spPr/>
      <dgm:t>
        <a:bodyPr/>
        <a:lstStyle/>
        <a:p>
          <a:endParaRPr lang="fr-FR"/>
        </a:p>
      </dgm:t>
    </dgm:pt>
    <dgm:pt modelId="{45B44D5C-4525-4B29-ADC8-DBAB83D4C9C8}" type="sibTrans" cxnId="{8E4AFC2D-CD79-4DB4-9052-9F80C0445E6C}">
      <dgm:prSet/>
      <dgm:spPr/>
      <dgm:t>
        <a:bodyPr/>
        <a:lstStyle/>
        <a:p>
          <a:endParaRPr lang="fr-FR"/>
        </a:p>
      </dgm:t>
    </dgm:pt>
    <dgm:pt modelId="{A6BC0080-6A45-4EEB-8424-8766A04B5AFF}">
      <dgm:prSet custT="1"/>
      <dgm:spPr/>
      <dgm:t>
        <a:bodyPr/>
        <a:lstStyle/>
        <a:p>
          <a:pPr rtl="0"/>
          <a:endParaRPr lang="fr-FR" sz="1400" dirty="0"/>
        </a:p>
      </dgm:t>
    </dgm:pt>
    <dgm:pt modelId="{93946D31-281C-4510-B5F8-CB21E886F0A3}" type="parTrans" cxnId="{A1A52CB6-0702-4950-8756-2A8C2A6A616F}">
      <dgm:prSet/>
      <dgm:spPr/>
      <dgm:t>
        <a:bodyPr/>
        <a:lstStyle/>
        <a:p>
          <a:endParaRPr lang="fr-FR"/>
        </a:p>
      </dgm:t>
    </dgm:pt>
    <dgm:pt modelId="{E629DA57-50C7-453D-8689-1C56DBB52797}" type="sibTrans" cxnId="{A1A52CB6-0702-4950-8756-2A8C2A6A616F}">
      <dgm:prSet/>
      <dgm:spPr/>
      <dgm:t>
        <a:bodyPr/>
        <a:lstStyle/>
        <a:p>
          <a:endParaRPr lang="fr-FR"/>
        </a:p>
      </dgm:t>
    </dgm:pt>
    <dgm:pt modelId="{140EFC6A-13F3-4087-A923-4AE378D514B5}">
      <dgm:prSet custT="1"/>
      <dgm:spPr/>
      <dgm:t>
        <a:bodyPr/>
        <a:lstStyle/>
        <a:p>
          <a:pPr rtl="0"/>
          <a:endParaRPr lang="fr-FR" sz="1400" dirty="0"/>
        </a:p>
      </dgm:t>
    </dgm:pt>
    <dgm:pt modelId="{CCBB266B-FF4B-470D-B43A-9676D860ED78}" type="parTrans" cxnId="{A107240F-8D15-4D89-97FD-D7E883E75D57}">
      <dgm:prSet/>
      <dgm:spPr/>
      <dgm:t>
        <a:bodyPr/>
        <a:lstStyle/>
        <a:p>
          <a:endParaRPr lang="fr-FR"/>
        </a:p>
      </dgm:t>
    </dgm:pt>
    <dgm:pt modelId="{F5958068-D1C0-4F15-AE13-3C9BF0ECC26D}" type="sibTrans" cxnId="{A107240F-8D15-4D89-97FD-D7E883E75D57}">
      <dgm:prSet/>
      <dgm:spPr/>
      <dgm:t>
        <a:bodyPr/>
        <a:lstStyle/>
        <a:p>
          <a:endParaRPr lang="fr-FR"/>
        </a:p>
      </dgm:t>
    </dgm:pt>
    <dgm:pt modelId="{98DC6E06-C666-4001-AB2C-6600CAE27D74}">
      <dgm:prSet custT="1"/>
      <dgm:spPr/>
      <dgm:t>
        <a:bodyPr/>
        <a:lstStyle/>
        <a:p>
          <a:pPr rtl="0"/>
          <a:endParaRPr lang="fr-FR" sz="1400" dirty="0"/>
        </a:p>
      </dgm:t>
    </dgm:pt>
    <dgm:pt modelId="{569A4617-AC30-418E-BC96-C34A62B1C146}" type="parTrans" cxnId="{5A50253A-9F2F-4029-A8F6-5034E918560D}">
      <dgm:prSet/>
      <dgm:spPr/>
      <dgm:t>
        <a:bodyPr/>
        <a:lstStyle/>
        <a:p>
          <a:endParaRPr lang="fr-FR"/>
        </a:p>
      </dgm:t>
    </dgm:pt>
    <dgm:pt modelId="{9B71DEBB-39C3-464F-B97D-AFF5FBE3BE0B}" type="sibTrans" cxnId="{5A50253A-9F2F-4029-A8F6-5034E918560D}">
      <dgm:prSet/>
      <dgm:spPr/>
      <dgm:t>
        <a:bodyPr/>
        <a:lstStyle/>
        <a:p>
          <a:endParaRPr lang="fr-FR"/>
        </a:p>
      </dgm:t>
    </dgm:pt>
    <dgm:pt modelId="{210F04AA-1C57-4B17-8FA4-A1784AEEE3F5}">
      <dgm:prSet custT="1"/>
      <dgm:spPr/>
      <dgm:t>
        <a:bodyPr/>
        <a:lstStyle/>
        <a:p>
          <a:pPr rtl="0"/>
          <a:endParaRPr lang="fr-FR" sz="1400" dirty="0"/>
        </a:p>
      </dgm:t>
    </dgm:pt>
    <dgm:pt modelId="{D2BDEBA4-8081-4446-9A24-7402EAD2892C}" type="parTrans" cxnId="{D0859EE1-5E0D-4672-9F5F-FD80D8A5A4DD}">
      <dgm:prSet/>
      <dgm:spPr/>
      <dgm:t>
        <a:bodyPr/>
        <a:lstStyle/>
        <a:p>
          <a:endParaRPr lang="fr-FR"/>
        </a:p>
      </dgm:t>
    </dgm:pt>
    <dgm:pt modelId="{94022E7A-18C0-47E2-938B-80238C934F2E}" type="sibTrans" cxnId="{D0859EE1-5E0D-4672-9F5F-FD80D8A5A4DD}">
      <dgm:prSet/>
      <dgm:spPr/>
      <dgm:t>
        <a:bodyPr/>
        <a:lstStyle/>
        <a:p>
          <a:endParaRPr lang="fr-FR"/>
        </a:p>
      </dgm:t>
    </dgm:pt>
    <dgm:pt modelId="{9A1539D2-9ABB-4C99-8226-DE9316FE0C84}" type="pres">
      <dgm:prSet presAssocID="{41B8EA83-62AA-47CE-AAEE-4418B8EDA782}" presName="Name0" presStyleCnt="0">
        <dgm:presLayoutVars>
          <dgm:chMax val="7"/>
          <dgm:dir/>
          <dgm:animLvl val="lvl"/>
          <dgm:resizeHandles val="exact"/>
        </dgm:presLayoutVars>
      </dgm:prSet>
      <dgm:spPr/>
      <dgm:t>
        <a:bodyPr/>
        <a:lstStyle/>
        <a:p>
          <a:endParaRPr lang="fr-FR"/>
        </a:p>
      </dgm:t>
    </dgm:pt>
    <dgm:pt modelId="{882D00E0-0742-4C2A-9C4E-B4EFC4A252A1}" type="pres">
      <dgm:prSet presAssocID="{FDC1D0D4-B573-4F33-9032-657F28D58B85}" presName="circle1" presStyleLbl="node1" presStyleIdx="0" presStyleCnt="2" custLinFactNeighborX="-21406" custLinFactNeighborY="-30835"/>
      <dgm:spPr/>
      <dgm:t>
        <a:bodyPr/>
        <a:lstStyle/>
        <a:p>
          <a:endParaRPr lang="fr-FR"/>
        </a:p>
      </dgm:t>
    </dgm:pt>
    <dgm:pt modelId="{318BFC83-C6C4-42E4-BAF6-6B38DAFE544A}" type="pres">
      <dgm:prSet presAssocID="{FDC1D0D4-B573-4F33-9032-657F28D58B85}" presName="space" presStyleCnt="0"/>
      <dgm:spPr/>
      <dgm:t>
        <a:bodyPr/>
        <a:lstStyle/>
        <a:p>
          <a:endParaRPr lang="fr-FR"/>
        </a:p>
      </dgm:t>
    </dgm:pt>
    <dgm:pt modelId="{8A495B89-1835-4499-A8AC-3B184F304B1B}" type="pres">
      <dgm:prSet presAssocID="{FDC1D0D4-B573-4F33-9032-657F28D58B85}" presName="rect1" presStyleLbl="alignAcc1" presStyleIdx="0" presStyleCnt="2" custScaleX="108865" custScaleY="131788" custLinFactNeighborX="-13339" custLinFactNeighborY="-25609"/>
      <dgm:spPr/>
      <dgm:t>
        <a:bodyPr/>
        <a:lstStyle/>
        <a:p>
          <a:endParaRPr lang="fr-FR"/>
        </a:p>
      </dgm:t>
    </dgm:pt>
    <dgm:pt modelId="{D7FC3E52-BE69-4D82-8802-E169D7817FCD}" type="pres">
      <dgm:prSet presAssocID="{D19FCCD1-07BD-4B03-B53F-C71FABDE4607}" presName="vertSpace2" presStyleLbl="node1" presStyleIdx="0" presStyleCnt="2"/>
      <dgm:spPr/>
      <dgm:t>
        <a:bodyPr/>
        <a:lstStyle/>
        <a:p>
          <a:endParaRPr lang="fr-FR"/>
        </a:p>
      </dgm:t>
    </dgm:pt>
    <dgm:pt modelId="{D931A7ED-B65E-4B0E-BEEB-508E3A4D5940}" type="pres">
      <dgm:prSet presAssocID="{D19FCCD1-07BD-4B03-B53F-C71FABDE4607}" presName="circle2" presStyleLbl="node1" presStyleIdx="1" presStyleCnt="2" custLinFactNeighborX="-16108" custLinFactNeighborY="-2091"/>
      <dgm:spPr/>
      <dgm:t>
        <a:bodyPr/>
        <a:lstStyle/>
        <a:p>
          <a:endParaRPr lang="fr-FR"/>
        </a:p>
      </dgm:t>
    </dgm:pt>
    <dgm:pt modelId="{55AB544D-3BFA-4650-8F2C-7AC667DB5906}" type="pres">
      <dgm:prSet presAssocID="{D19FCCD1-07BD-4B03-B53F-C71FABDE4607}" presName="rect2" presStyleLbl="alignAcc1" presStyleIdx="1" presStyleCnt="2" custScaleX="109300" custScaleY="159578" custLinFactNeighborX="-138" custLinFactNeighborY="38927"/>
      <dgm:spPr/>
      <dgm:t>
        <a:bodyPr/>
        <a:lstStyle/>
        <a:p>
          <a:endParaRPr lang="fr-FR"/>
        </a:p>
      </dgm:t>
    </dgm:pt>
    <dgm:pt modelId="{2B27C4DC-79A9-4A05-9F21-F8AEACDBB448}" type="pres">
      <dgm:prSet presAssocID="{FDC1D0D4-B573-4F33-9032-657F28D58B85}" presName="rect1ParTx" presStyleLbl="alignAcc1" presStyleIdx="1" presStyleCnt="2">
        <dgm:presLayoutVars>
          <dgm:chMax val="1"/>
          <dgm:bulletEnabled val="1"/>
        </dgm:presLayoutVars>
      </dgm:prSet>
      <dgm:spPr/>
      <dgm:t>
        <a:bodyPr/>
        <a:lstStyle/>
        <a:p>
          <a:endParaRPr lang="fr-FR"/>
        </a:p>
      </dgm:t>
    </dgm:pt>
    <dgm:pt modelId="{00D59112-A131-4EE9-9588-5DB4E1041C9F}" type="pres">
      <dgm:prSet presAssocID="{FDC1D0D4-B573-4F33-9032-657F28D58B85}" presName="rect1ChTx" presStyleLbl="alignAcc1" presStyleIdx="1" presStyleCnt="2" custScaleX="136095" custScaleY="100000">
        <dgm:presLayoutVars>
          <dgm:bulletEnabled val="1"/>
        </dgm:presLayoutVars>
      </dgm:prSet>
      <dgm:spPr/>
      <dgm:t>
        <a:bodyPr/>
        <a:lstStyle/>
        <a:p>
          <a:endParaRPr lang="fr-FR"/>
        </a:p>
      </dgm:t>
    </dgm:pt>
    <dgm:pt modelId="{1957538D-A8B3-4B6D-93C2-EDD625A1DDC4}" type="pres">
      <dgm:prSet presAssocID="{D19FCCD1-07BD-4B03-B53F-C71FABDE4607}" presName="rect2ParTx" presStyleLbl="alignAcc1" presStyleIdx="1" presStyleCnt="2">
        <dgm:presLayoutVars>
          <dgm:chMax val="1"/>
          <dgm:bulletEnabled val="1"/>
        </dgm:presLayoutVars>
      </dgm:prSet>
      <dgm:spPr/>
      <dgm:t>
        <a:bodyPr/>
        <a:lstStyle/>
        <a:p>
          <a:endParaRPr lang="fr-FR"/>
        </a:p>
      </dgm:t>
    </dgm:pt>
    <dgm:pt modelId="{0626DE60-D09A-4D73-8363-AFC6A65B6D1B}" type="pres">
      <dgm:prSet presAssocID="{D19FCCD1-07BD-4B03-B53F-C71FABDE4607}" presName="rect2ChTx" presStyleLbl="alignAcc1" presStyleIdx="1" presStyleCnt="2" custScaleX="115718" custScaleY="122252" custLinFactNeighborX="1165" custLinFactNeighborY="-13424">
        <dgm:presLayoutVars>
          <dgm:bulletEnabled val="1"/>
        </dgm:presLayoutVars>
      </dgm:prSet>
      <dgm:spPr/>
      <dgm:t>
        <a:bodyPr/>
        <a:lstStyle/>
        <a:p>
          <a:endParaRPr lang="fr-FR"/>
        </a:p>
      </dgm:t>
    </dgm:pt>
  </dgm:ptLst>
  <dgm:cxnLst>
    <dgm:cxn modelId="{7EA0AE2F-6F23-405A-ABA4-C87FF3FE7A25}" type="presOf" srcId="{D19FCCD1-07BD-4B03-B53F-C71FABDE4607}" destId="{55AB544D-3BFA-4650-8F2C-7AC667DB5906}" srcOrd="0" destOrd="0" presId="urn:microsoft.com/office/officeart/2005/8/layout/target3"/>
    <dgm:cxn modelId="{A107240F-8D15-4D89-97FD-D7E883E75D57}" srcId="{D19FCCD1-07BD-4B03-B53F-C71FABDE4607}" destId="{140EFC6A-13F3-4087-A923-4AE378D514B5}" srcOrd="2" destOrd="0" parTransId="{CCBB266B-FF4B-470D-B43A-9676D860ED78}" sibTransId="{F5958068-D1C0-4F15-AE13-3C9BF0ECC26D}"/>
    <dgm:cxn modelId="{858239AB-8118-4A99-B8F9-6E1A95902562}" srcId="{D19FCCD1-07BD-4B03-B53F-C71FABDE4607}" destId="{533EC3DD-A43A-46FB-8C1D-02D8E8FFD4D7}" srcOrd="7" destOrd="0" parTransId="{2B86864F-94FE-48FA-B100-3FE061B08EA8}" sibTransId="{E1393C02-CE8F-4475-96F3-D177ED7DEF75}"/>
    <dgm:cxn modelId="{58DB1FF8-814F-42D2-8EAE-812C75C95445}" type="presOf" srcId="{98DC6E06-C666-4001-AB2C-6600CAE27D74}" destId="{0626DE60-D09A-4D73-8363-AFC6A65B6D1B}" srcOrd="0" destOrd="3" presId="urn:microsoft.com/office/officeart/2005/8/layout/target3"/>
    <dgm:cxn modelId="{CC4B2D6B-5BCD-4B7A-8C1C-940F4B085811}" type="presOf" srcId="{B2259357-8D84-4C26-AD6D-F3AB50D1D27B}" destId="{00D59112-A131-4EE9-9588-5DB4E1041C9F}" srcOrd="0" destOrd="0" presId="urn:microsoft.com/office/officeart/2005/8/layout/target3"/>
    <dgm:cxn modelId="{8286EFAF-0DE6-4480-AD0D-D8594ECBA086}" type="presOf" srcId="{210F04AA-1C57-4B17-8FA4-A1784AEEE3F5}" destId="{0626DE60-D09A-4D73-8363-AFC6A65B6D1B}" srcOrd="0" destOrd="4" presId="urn:microsoft.com/office/officeart/2005/8/layout/target3"/>
    <dgm:cxn modelId="{2A87745E-6A0B-4E9C-85FC-B7EAA6296CA1}" type="presOf" srcId="{A6BC0080-6A45-4EEB-8424-8766A04B5AFF}" destId="{0626DE60-D09A-4D73-8363-AFC6A65B6D1B}" srcOrd="0" destOrd="1" presId="urn:microsoft.com/office/officeart/2005/8/layout/target3"/>
    <dgm:cxn modelId="{15FE502B-2F72-4302-91DD-0DD07BE1D271}" srcId="{D19FCCD1-07BD-4B03-B53F-C71FABDE4607}" destId="{1C70224A-08C5-476A-915C-4002D0E37F79}" srcOrd="6" destOrd="0" parTransId="{AD4E81CE-ED1A-4EA1-98A9-75922A5715AB}" sibTransId="{9E344AC7-2EC5-4A55-914F-39AD0AA9E16E}"/>
    <dgm:cxn modelId="{78DE4EF4-027F-4EA9-BD57-82C359788025}" srcId="{FDC1D0D4-B573-4F33-9032-657F28D58B85}" destId="{B2259357-8D84-4C26-AD6D-F3AB50D1D27B}" srcOrd="0" destOrd="0" parTransId="{63CFF966-85EB-494B-A535-A48494AE6106}" sibTransId="{4A9C7722-A135-46F4-854D-21501DF4A3B1}"/>
    <dgm:cxn modelId="{01A9B9E5-2C46-42DE-A9B7-EC98E9DB66BA}" type="presOf" srcId="{41B8EA83-62AA-47CE-AAEE-4418B8EDA782}" destId="{9A1539D2-9ABB-4C99-8226-DE9316FE0C84}" srcOrd="0" destOrd="0" presId="urn:microsoft.com/office/officeart/2005/8/layout/target3"/>
    <dgm:cxn modelId="{96025E2B-9532-4968-9EA3-41746BEBCEFF}" type="presOf" srcId="{FDC1D0D4-B573-4F33-9032-657F28D58B85}" destId="{2B27C4DC-79A9-4A05-9F21-F8AEACDBB448}" srcOrd="1" destOrd="0" presId="urn:microsoft.com/office/officeart/2005/8/layout/target3"/>
    <dgm:cxn modelId="{A1A52CB6-0702-4950-8756-2A8C2A6A616F}" srcId="{D19FCCD1-07BD-4B03-B53F-C71FABDE4607}" destId="{A6BC0080-6A45-4EEB-8424-8766A04B5AFF}" srcOrd="1" destOrd="0" parTransId="{93946D31-281C-4510-B5F8-CB21E886F0A3}" sibTransId="{E629DA57-50C7-453D-8689-1C56DBB52797}"/>
    <dgm:cxn modelId="{8E4AFC2D-CD79-4DB4-9052-9F80C0445E6C}" srcId="{D19FCCD1-07BD-4B03-B53F-C71FABDE4607}" destId="{32A41473-B38B-45C7-B518-B1DAD2629C21}" srcOrd="0" destOrd="0" parTransId="{07F0FDDC-2EB6-4C97-996A-21354C65512B}" sibTransId="{45B44D5C-4525-4B29-ADC8-DBAB83D4C9C8}"/>
    <dgm:cxn modelId="{D443885A-4715-4120-8810-0B7F0BEAB0AB}" srcId="{D19FCCD1-07BD-4B03-B53F-C71FABDE4607}" destId="{3796948D-34B6-45A8-8046-D291FDFBA9DB}" srcOrd="5" destOrd="0" parTransId="{49917709-D155-4C5C-8DF1-17EFDBA55B72}" sibTransId="{9BD33735-86A8-4AC6-9682-1C640CC97485}"/>
    <dgm:cxn modelId="{D0859EE1-5E0D-4672-9F5F-FD80D8A5A4DD}" srcId="{D19FCCD1-07BD-4B03-B53F-C71FABDE4607}" destId="{210F04AA-1C57-4B17-8FA4-A1784AEEE3F5}" srcOrd="4" destOrd="0" parTransId="{D2BDEBA4-8081-4446-9A24-7402EAD2892C}" sibTransId="{94022E7A-18C0-47E2-938B-80238C934F2E}"/>
    <dgm:cxn modelId="{D900D7B7-8A3D-4EA7-979C-C852135892B6}" type="presOf" srcId="{140EFC6A-13F3-4087-A923-4AE378D514B5}" destId="{0626DE60-D09A-4D73-8363-AFC6A65B6D1B}" srcOrd="0" destOrd="2" presId="urn:microsoft.com/office/officeart/2005/8/layout/target3"/>
    <dgm:cxn modelId="{5A50253A-9F2F-4029-A8F6-5034E918560D}" srcId="{D19FCCD1-07BD-4B03-B53F-C71FABDE4607}" destId="{98DC6E06-C666-4001-AB2C-6600CAE27D74}" srcOrd="3" destOrd="0" parTransId="{569A4617-AC30-418E-BC96-C34A62B1C146}" sibTransId="{9B71DEBB-39C3-464F-B97D-AFF5FBE3BE0B}"/>
    <dgm:cxn modelId="{0527C96A-0D81-4EC6-A33C-F3CEF160BB0F}" type="presOf" srcId="{533EC3DD-A43A-46FB-8C1D-02D8E8FFD4D7}" destId="{0626DE60-D09A-4D73-8363-AFC6A65B6D1B}" srcOrd="0" destOrd="7" presId="urn:microsoft.com/office/officeart/2005/8/layout/target3"/>
    <dgm:cxn modelId="{8DA41BA7-1C1E-4003-9B40-79C55D486732}" srcId="{41B8EA83-62AA-47CE-AAEE-4418B8EDA782}" destId="{FDC1D0D4-B573-4F33-9032-657F28D58B85}" srcOrd="0" destOrd="0" parTransId="{D80BBD5B-13D9-44AC-8D2D-FC2D52C0D818}" sibTransId="{4D8B4594-D96E-4959-9E5F-52E2EB33765E}"/>
    <dgm:cxn modelId="{B07943BE-178B-4AB3-8F1D-BA70BF904F49}" type="presOf" srcId="{703BD289-82B4-40FD-A42F-E4FFA1485D44}" destId="{0626DE60-D09A-4D73-8363-AFC6A65B6D1B}" srcOrd="0" destOrd="8" presId="urn:microsoft.com/office/officeart/2005/8/layout/target3"/>
    <dgm:cxn modelId="{40EEBC15-DBC6-437C-8518-B37BC55685C5}" type="presOf" srcId="{D19FCCD1-07BD-4B03-B53F-C71FABDE4607}" destId="{1957538D-A8B3-4B6D-93C2-EDD625A1DDC4}" srcOrd="1" destOrd="0" presId="urn:microsoft.com/office/officeart/2005/8/layout/target3"/>
    <dgm:cxn modelId="{33A5B79F-37D9-45FC-AD6F-1D2D10DF905D}" srcId="{D19FCCD1-07BD-4B03-B53F-C71FABDE4607}" destId="{703BD289-82B4-40FD-A42F-E4FFA1485D44}" srcOrd="8" destOrd="0" parTransId="{1E1B0FD5-261A-4B9F-9EA3-71C0B52FDBD2}" sibTransId="{74BF7BE4-6DE9-47CC-9184-7C6289691053}"/>
    <dgm:cxn modelId="{D6DF3E36-0659-4DCC-964B-E4B44EEEE59B}" type="presOf" srcId="{1C70224A-08C5-476A-915C-4002D0E37F79}" destId="{0626DE60-D09A-4D73-8363-AFC6A65B6D1B}" srcOrd="0" destOrd="6" presId="urn:microsoft.com/office/officeart/2005/8/layout/target3"/>
    <dgm:cxn modelId="{EB77E436-8A99-4B35-BEA9-320561C53F70}" srcId="{41B8EA83-62AA-47CE-AAEE-4418B8EDA782}" destId="{D19FCCD1-07BD-4B03-B53F-C71FABDE4607}" srcOrd="1" destOrd="0" parTransId="{36FFC0FC-AB22-449B-B56A-EE0117F0759C}" sibTransId="{57371DDE-22C3-440D-AE6D-6C7B9CAA32EF}"/>
    <dgm:cxn modelId="{583BCFAB-2ABC-492C-A2F0-B69D3B04D4BD}" type="presOf" srcId="{FDC1D0D4-B573-4F33-9032-657F28D58B85}" destId="{8A495B89-1835-4499-A8AC-3B184F304B1B}" srcOrd="0" destOrd="0" presId="urn:microsoft.com/office/officeart/2005/8/layout/target3"/>
    <dgm:cxn modelId="{D9369345-ECC3-49BD-997D-3E6A4953F1CC}" type="presOf" srcId="{3796948D-34B6-45A8-8046-D291FDFBA9DB}" destId="{0626DE60-D09A-4D73-8363-AFC6A65B6D1B}" srcOrd="0" destOrd="5" presId="urn:microsoft.com/office/officeart/2005/8/layout/target3"/>
    <dgm:cxn modelId="{915DA55D-E416-4A98-BCF1-B17B0433A98F}" type="presOf" srcId="{32A41473-B38B-45C7-B518-B1DAD2629C21}" destId="{0626DE60-D09A-4D73-8363-AFC6A65B6D1B}" srcOrd="0" destOrd="0" presId="urn:microsoft.com/office/officeart/2005/8/layout/target3"/>
    <dgm:cxn modelId="{ED9A01F9-3A2B-4C8E-8617-F163E21F7673}" type="presParOf" srcId="{9A1539D2-9ABB-4C99-8226-DE9316FE0C84}" destId="{882D00E0-0742-4C2A-9C4E-B4EFC4A252A1}" srcOrd="0" destOrd="0" presId="urn:microsoft.com/office/officeart/2005/8/layout/target3"/>
    <dgm:cxn modelId="{0C8A75BC-E3EC-4D4F-841A-4F5EA3CFAA33}" type="presParOf" srcId="{9A1539D2-9ABB-4C99-8226-DE9316FE0C84}" destId="{318BFC83-C6C4-42E4-BAF6-6B38DAFE544A}" srcOrd="1" destOrd="0" presId="urn:microsoft.com/office/officeart/2005/8/layout/target3"/>
    <dgm:cxn modelId="{C947F063-377A-4190-9463-BF03EDB11CBA}" type="presParOf" srcId="{9A1539D2-9ABB-4C99-8226-DE9316FE0C84}" destId="{8A495B89-1835-4499-A8AC-3B184F304B1B}" srcOrd="2" destOrd="0" presId="urn:microsoft.com/office/officeart/2005/8/layout/target3"/>
    <dgm:cxn modelId="{7693374C-F14F-4175-8B94-0E528AD3C594}" type="presParOf" srcId="{9A1539D2-9ABB-4C99-8226-DE9316FE0C84}" destId="{D7FC3E52-BE69-4D82-8802-E169D7817FCD}" srcOrd="3" destOrd="0" presId="urn:microsoft.com/office/officeart/2005/8/layout/target3"/>
    <dgm:cxn modelId="{F33E44D4-886B-4C35-90F9-C2F8AA9538E6}" type="presParOf" srcId="{9A1539D2-9ABB-4C99-8226-DE9316FE0C84}" destId="{D931A7ED-B65E-4B0E-BEEB-508E3A4D5940}" srcOrd="4" destOrd="0" presId="urn:microsoft.com/office/officeart/2005/8/layout/target3"/>
    <dgm:cxn modelId="{BD7EDBDB-101B-44E2-8A78-908C503BE976}" type="presParOf" srcId="{9A1539D2-9ABB-4C99-8226-DE9316FE0C84}" destId="{55AB544D-3BFA-4650-8F2C-7AC667DB5906}" srcOrd="5" destOrd="0" presId="urn:microsoft.com/office/officeart/2005/8/layout/target3"/>
    <dgm:cxn modelId="{D2346A22-5DE9-47FB-81E3-F5E8C0A2CC58}" type="presParOf" srcId="{9A1539D2-9ABB-4C99-8226-DE9316FE0C84}" destId="{2B27C4DC-79A9-4A05-9F21-F8AEACDBB448}" srcOrd="6" destOrd="0" presId="urn:microsoft.com/office/officeart/2005/8/layout/target3"/>
    <dgm:cxn modelId="{9E19C612-F802-4E28-8876-DB0672358080}" type="presParOf" srcId="{9A1539D2-9ABB-4C99-8226-DE9316FE0C84}" destId="{00D59112-A131-4EE9-9588-5DB4E1041C9F}" srcOrd="7" destOrd="0" presId="urn:microsoft.com/office/officeart/2005/8/layout/target3"/>
    <dgm:cxn modelId="{497D540A-CF70-4E7B-BB1E-76EE26760EB1}" type="presParOf" srcId="{9A1539D2-9ABB-4C99-8226-DE9316FE0C84}" destId="{1957538D-A8B3-4B6D-93C2-EDD625A1DDC4}" srcOrd="8" destOrd="0" presId="urn:microsoft.com/office/officeart/2005/8/layout/target3"/>
    <dgm:cxn modelId="{722A47A5-ECE2-49E8-843F-F0009D790B5B}" type="presParOf" srcId="{9A1539D2-9ABB-4C99-8226-DE9316FE0C84}" destId="{0626DE60-D09A-4D73-8363-AFC6A65B6D1B}" srcOrd="9" destOrd="0" presId="urn:microsoft.com/office/officeart/2005/8/layout/targe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1FC96B-4BFB-444F-8133-AB135EF067FB}" type="doc">
      <dgm:prSet loTypeId="urn:microsoft.com/office/officeart/2005/8/layout/vList5" loCatId="list" qsTypeId="urn:microsoft.com/office/officeart/2005/8/quickstyle/3d7" qsCatId="3D" csTypeId="urn:microsoft.com/office/officeart/2005/8/colors/accent1_2" csCatId="accent1" phldr="1"/>
      <dgm:spPr/>
      <dgm:t>
        <a:bodyPr/>
        <a:lstStyle/>
        <a:p>
          <a:endParaRPr lang="fr-FR"/>
        </a:p>
      </dgm:t>
    </dgm:pt>
    <dgm:pt modelId="{D226C5CE-70C6-486E-B643-229B8CC84CA6}">
      <dgm:prSet custT="1"/>
      <dgm:spPr/>
      <dgm:t>
        <a:bodyPr/>
        <a:lstStyle/>
        <a:p>
          <a:pPr rtl="0"/>
          <a:r>
            <a:rPr lang="fr-CA" sz="2000" dirty="0" smtClean="0"/>
            <a:t>Évaluation besoins en PS</a:t>
          </a:r>
          <a:endParaRPr lang="fr-FR" sz="2000" dirty="0"/>
        </a:p>
      </dgm:t>
    </dgm:pt>
    <dgm:pt modelId="{65998BAE-6AE8-4992-A724-FB00D7EB97C5}" type="parTrans" cxnId="{32438C80-6E7E-4DCC-9249-D7B2A810D7DB}">
      <dgm:prSet/>
      <dgm:spPr/>
      <dgm:t>
        <a:bodyPr/>
        <a:lstStyle/>
        <a:p>
          <a:endParaRPr lang="fr-FR"/>
        </a:p>
      </dgm:t>
    </dgm:pt>
    <dgm:pt modelId="{2087B644-50BC-4709-AFFB-79130EA8C07E}" type="sibTrans" cxnId="{32438C80-6E7E-4DCC-9249-D7B2A810D7DB}">
      <dgm:prSet/>
      <dgm:spPr/>
      <dgm:t>
        <a:bodyPr/>
        <a:lstStyle/>
        <a:p>
          <a:endParaRPr lang="fr-FR"/>
        </a:p>
      </dgm:t>
    </dgm:pt>
    <dgm:pt modelId="{FF721F41-B0B0-4599-9573-159A851246F2}">
      <dgm:prSet custT="1"/>
      <dgm:spPr/>
      <dgm:t>
        <a:bodyPr/>
        <a:lstStyle/>
        <a:p>
          <a:pPr rtl="0"/>
          <a:r>
            <a:rPr lang="fr-CA" sz="1600" i="1" dirty="0" smtClean="0"/>
            <a:t>Recueil d’informations (facteurs risque,  satisfaction, attentes)</a:t>
          </a:r>
          <a:endParaRPr lang="fr-FR" sz="1600" dirty="0"/>
        </a:p>
      </dgm:t>
    </dgm:pt>
    <dgm:pt modelId="{972AC61A-59E8-4B72-ACA6-96BE12F83623}" type="parTrans" cxnId="{5C8FD5C6-5BB6-48C0-94D7-172E40FAF76A}">
      <dgm:prSet/>
      <dgm:spPr/>
      <dgm:t>
        <a:bodyPr/>
        <a:lstStyle/>
        <a:p>
          <a:endParaRPr lang="fr-FR"/>
        </a:p>
      </dgm:t>
    </dgm:pt>
    <dgm:pt modelId="{86F25EBB-DD66-48C0-9BA1-64B6AA6DF000}" type="sibTrans" cxnId="{5C8FD5C6-5BB6-48C0-94D7-172E40FAF76A}">
      <dgm:prSet/>
      <dgm:spPr/>
      <dgm:t>
        <a:bodyPr/>
        <a:lstStyle/>
        <a:p>
          <a:endParaRPr lang="fr-FR"/>
        </a:p>
      </dgm:t>
    </dgm:pt>
    <dgm:pt modelId="{372D01AF-4C91-4C70-B11B-06579D0ECAAD}">
      <dgm:prSet custT="1"/>
      <dgm:spPr/>
      <dgm:t>
        <a:bodyPr/>
        <a:lstStyle/>
        <a:p>
          <a:pPr rtl="0"/>
          <a:r>
            <a:rPr lang="fr-CA" sz="2000" dirty="0" smtClean="0"/>
            <a:t>Information patients</a:t>
          </a:r>
          <a:endParaRPr lang="fr-FR" sz="2000" dirty="0"/>
        </a:p>
      </dgm:t>
    </dgm:pt>
    <dgm:pt modelId="{55F14DC6-CCFB-4BC6-82DA-C7396EECD226}" type="parTrans" cxnId="{B472DF71-C8E8-4DFF-9057-F3838CAEE77F}">
      <dgm:prSet/>
      <dgm:spPr/>
      <dgm:t>
        <a:bodyPr/>
        <a:lstStyle/>
        <a:p>
          <a:endParaRPr lang="fr-FR"/>
        </a:p>
      </dgm:t>
    </dgm:pt>
    <dgm:pt modelId="{91BE56A5-02B4-4BDF-8FD7-AB2FFF8A439E}" type="sibTrans" cxnId="{B472DF71-C8E8-4DFF-9057-F3838CAEE77F}">
      <dgm:prSet/>
      <dgm:spPr/>
      <dgm:t>
        <a:bodyPr/>
        <a:lstStyle/>
        <a:p>
          <a:endParaRPr lang="fr-FR"/>
        </a:p>
      </dgm:t>
    </dgm:pt>
    <dgm:pt modelId="{03FF1804-D03D-4BF0-AD10-C47DBD894A93}">
      <dgm:prSet custT="1"/>
      <dgm:spPr/>
      <dgm:t>
        <a:bodyPr/>
        <a:lstStyle/>
        <a:p>
          <a:pPr rtl="0"/>
          <a:r>
            <a:rPr lang="fr-CA" sz="1600" i="1" dirty="0" smtClean="0"/>
            <a:t>Directives sur types d’informations et canaux</a:t>
          </a:r>
          <a:endParaRPr lang="fr-FR" sz="1600" dirty="0"/>
        </a:p>
      </dgm:t>
    </dgm:pt>
    <dgm:pt modelId="{69CCF205-54A6-45C0-9ED2-3D5A71B21DDF}" type="parTrans" cxnId="{A4861075-F9DF-484A-8316-53C3483A9DF0}">
      <dgm:prSet/>
      <dgm:spPr/>
      <dgm:t>
        <a:bodyPr/>
        <a:lstStyle/>
        <a:p>
          <a:endParaRPr lang="fr-FR"/>
        </a:p>
      </dgm:t>
    </dgm:pt>
    <dgm:pt modelId="{0FE40CC2-FD93-4EEC-8955-24870A60E872}" type="sibTrans" cxnId="{A4861075-F9DF-484A-8316-53C3483A9DF0}">
      <dgm:prSet/>
      <dgm:spPr/>
      <dgm:t>
        <a:bodyPr/>
        <a:lstStyle/>
        <a:p>
          <a:endParaRPr lang="fr-FR"/>
        </a:p>
      </dgm:t>
    </dgm:pt>
    <dgm:pt modelId="{AAC3FF3E-B35E-400A-A585-EDBA612FAC35}">
      <dgm:prSet custT="1"/>
      <dgm:spPr/>
      <dgm:t>
        <a:bodyPr/>
        <a:lstStyle/>
        <a:p>
          <a:pPr rtl="0"/>
          <a:r>
            <a:rPr lang="fr-CA" sz="1600" i="1" dirty="0" smtClean="0"/>
            <a:t>Directives sur la qualité</a:t>
          </a:r>
          <a:endParaRPr lang="fr-FR" sz="1600" dirty="0"/>
        </a:p>
      </dgm:t>
    </dgm:pt>
    <dgm:pt modelId="{501DB3C0-5339-4E05-AB61-9D4C7694B28B}" type="parTrans" cxnId="{A9A9F765-14C1-41C4-B058-3DA6107C1774}">
      <dgm:prSet/>
      <dgm:spPr/>
      <dgm:t>
        <a:bodyPr/>
        <a:lstStyle/>
        <a:p>
          <a:endParaRPr lang="fr-FR"/>
        </a:p>
      </dgm:t>
    </dgm:pt>
    <dgm:pt modelId="{3E1976C8-05F7-4435-A707-F34ECDD12FA7}" type="sibTrans" cxnId="{A9A9F765-14C1-41C4-B058-3DA6107C1774}">
      <dgm:prSet/>
      <dgm:spPr/>
      <dgm:t>
        <a:bodyPr/>
        <a:lstStyle/>
        <a:p>
          <a:endParaRPr lang="fr-FR"/>
        </a:p>
      </dgm:t>
    </dgm:pt>
    <dgm:pt modelId="{96924EB7-C277-49B5-A316-B5DC0895E4ED}">
      <dgm:prSet custT="1"/>
      <dgm:spPr/>
      <dgm:t>
        <a:bodyPr/>
        <a:lstStyle/>
        <a:p>
          <a:pPr rtl="0"/>
          <a:r>
            <a:rPr lang="fr-CA" sz="2000" dirty="0" smtClean="0"/>
            <a:t>Programmes interventions</a:t>
          </a:r>
          <a:endParaRPr lang="fr-FR" sz="2000" dirty="0"/>
        </a:p>
      </dgm:t>
    </dgm:pt>
    <dgm:pt modelId="{32F99C91-0A71-4B7E-96C9-E5E33CD14F62}" type="parTrans" cxnId="{27D46377-A828-4EDA-9738-61CB07CCA674}">
      <dgm:prSet/>
      <dgm:spPr/>
      <dgm:t>
        <a:bodyPr/>
        <a:lstStyle/>
        <a:p>
          <a:endParaRPr lang="fr-FR"/>
        </a:p>
      </dgm:t>
    </dgm:pt>
    <dgm:pt modelId="{5D3BBAFE-E1A1-485F-BC0B-946811C7FC9D}" type="sibTrans" cxnId="{27D46377-A828-4EDA-9738-61CB07CCA674}">
      <dgm:prSet/>
      <dgm:spPr/>
      <dgm:t>
        <a:bodyPr/>
        <a:lstStyle/>
        <a:p>
          <a:endParaRPr lang="fr-FR"/>
        </a:p>
      </dgm:t>
    </dgm:pt>
    <dgm:pt modelId="{8A8BBC60-7BDC-45D5-A7F3-82AFE435D21B}">
      <dgm:prSet custT="1"/>
      <dgm:spPr/>
      <dgm:t>
        <a:bodyPr/>
        <a:lstStyle/>
        <a:p>
          <a:pPr rtl="0"/>
          <a:r>
            <a:rPr lang="fr-CA" sz="1600" i="1" dirty="0" smtClean="0"/>
            <a:t>Implantation</a:t>
          </a:r>
          <a:endParaRPr lang="fr-FR" sz="1600" dirty="0"/>
        </a:p>
      </dgm:t>
    </dgm:pt>
    <dgm:pt modelId="{21748D51-6987-4C44-9363-6C65E265D210}" type="parTrans" cxnId="{FF77EC89-8F08-4B05-845A-68DE6D6B43E1}">
      <dgm:prSet/>
      <dgm:spPr/>
      <dgm:t>
        <a:bodyPr/>
        <a:lstStyle/>
        <a:p>
          <a:endParaRPr lang="fr-FR"/>
        </a:p>
      </dgm:t>
    </dgm:pt>
    <dgm:pt modelId="{C4C4C5CC-9C51-4AD8-88CB-B5EBCF50FD41}" type="sibTrans" cxnId="{FF77EC89-8F08-4B05-845A-68DE6D6B43E1}">
      <dgm:prSet/>
      <dgm:spPr/>
      <dgm:t>
        <a:bodyPr/>
        <a:lstStyle/>
        <a:p>
          <a:endParaRPr lang="fr-FR"/>
        </a:p>
      </dgm:t>
    </dgm:pt>
    <dgm:pt modelId="{564F2160-6BC7-4EBE-9754-2EC9F9288777}">
      <dgm:prSet custT="1"/>
      <dgm:spPr/>
      <dgm:t>
        <a:bodyPr/>
        <a:lstStyle/>
        <a:p>
          <a:pPr rtl="0"/>
          <a:r>
            <a:rPr lang="fr-CA" sz="1600" i="1" dirty="0" smtClean="0"/>
            <a:t>Directives sur qualité</a:t>
          </a:r>
          <a:endParaRPr lang="fr-FR" sz="1600" dirty="0"/>
        </a:p>
      </dgm:t>
    </dgm:pt>
    <dgm:pt modelId="{31ADF22D-702A-4AD7-9B54-C42509EF3A07}" type="parTrans" cxnId="{E11591D3-BF48-4512-AD57-49FFAC056CBE}">
      <dgm:prSet/>
      <dgm:spPr/>
      <dgm:t>
        <a:bodyPr/>
        <a:lstStyle/>
        <a:p>
          <a:endParaRPr lang="fr-FR"/>
        </a:p>
      </dgm:t>
    </dgm:pt>
    <dgm:pt modelId="{60A378C3-FD4F-49FA-BDB9-47E17D6D95FF}" type="sibTrans" cxnId="{E11591D3-BF48-4512-AD57-49FFAC056CBE}">
      <dgm:prSet/>
      <dgm:spPr/>
      <dgm:t>
        <a:bodyPr/>
        <a:lstStyle/>
        <a:p>
          <a:endParaRPr lang="fr-FR"/>
        </a:p>
      </dgm:t>
    </dgm:pt>
    <dgm:pt modelId="{4F4A8EC3-811A-4D3A-BAA2-142F8DBAF9FA}">
      <dgm:prSet custT="1"/>
      <dgm:spPr/>
      <dgm:t>
        <a:bodyPr/>
        <a:lstStyle/>
        <a:p>
          <a:pPr rtl="0"/>
          <a:r>
            <a:rPr lang="fr-CA" sz="1800" dirty="0" smtClean="0"/>
            <a:t>Environnement thérapeutique</a:t>
          </a:r>
          <a:endParaRPr lang="fr-FR" sz="1800" dirty="0"/>
        </a:p>
      </dgm:t>
    </dgm:pt>
    <dgm:pt modelId="{FE3EF677-E713-4C83-85DA-43B91EFA75DB}" type="parTrans" cxnId="{F476339D-3287-41B2-A973-719A63B3A909}">
      <dgm:prSet/>
      <dgm:spPr/>
      <dgm:t>
        <a:bodyPr/>
        <a:lstStyle/>
        <a:p>
          <a:endParaRPr lang="fr-FR"/>
        </a:p>
      </dgm:t>
    </dgm:pt>
    <dgm:pt modelId="{CA06CE01-8EDA-4410-9FF9-6B8311BDE52B}" type="sibTrans" cxnId="{F476339D-3287-41B2-A973-719A63B3A909}">
      <dgm:prSet/>
      <dgm:spPr/>
      <dgm:t>
        <a:bodyPr/>
        <a:lstStyle/>
        <a:p>
          <a:endParaRPr lang="fr-FR"/>
        </a:p>
      </dgm:t>
    </dgm:pt>
    <dgm:pt modelId="{BBE42C7E-8870-48AD-829F-B778DAE701CB}">
      <dgm:prSet custT="1"/>
      <dgm:spPr/>
      <dgm:t>
        <a:bodyPr/>
        <a:lstStyle/>
        <a:p>
          <a:pPr rtl="0"/>
          <a:r>
            <a:rPr lang="fr-CA" sz="1400" i="1" dirty="0" smtClean="0"/>
            <a:t>Modifications (architecture, lumière, espaces verts)</a:t>
          </a:r>
          <a:endParaRPr lang="fr-FR" sz="1400" dirty="0"/>
        </a:p>
      </dgm:t>
    </dgm:pt>
    <dgm:pt modelId="{C096AC28-78AC-4BBA-A569-718D08739CE7}" type="parTrans" cxnId="{FB6F3EA6-80D6-469E-AF56-A6DC224FA939}">
      <dgm:prSet/>
      <dgm:spPr/>
      <dgm:t>
        <a:bodyPr/>
        <a:lstStyle/>
        <a:p>
          <a:endParaRPr lang="fr-FR"/>
        </a:p>
      </dgm:t>
    </dgm:pt>
    <dgm:pt modelId="{C7035F7A-60F6-43B9-85E1-BA8022E21F5A}" type="sibTrans" cxnId="{FB6F3EA6-80D6-469E-AF56-A6DC224FA939}">
      <dgm:prSet/>
      <dgm:spPr/>
      <dgm:t>
        <a:bodyPr/>
        <a:lstStyle/>
        <a:p>
          <a:endParaRPr lang="fr-FR"/>
        </a:p>
      </dgm:t>
    </dgm:pt>
    <dgm:pt modelId="{B663EB5A-8181-482C-8969-76AD389A8A51}">
      <dgm:prSet custT="1"/>
      <dgm:spPr/>
      <dgm:t>
        <a:bodyPr/>
        <a:lstStyle/>
        <a:p>
          <a:pPr rtl="0"/>
          <a:r>
            <a:rPr lang="fr-CA" sz="1400" i="1" dirty="0" smtClean="0"/>
            <a:t>Bien-être, respect, sécurité patients, famille et proches</a:t>
          </a:r>
          <a:r>
            <a:rPr lang="fr-CA" sz="1400" dirty="0" smtClean="0"/>
            <a:t>.</a:t>
          </a:r>
          <a:endParaRPr lang="fr-FR" sz="1400" dirty="0"/>
        </a:p>
      </dgm:t>
    </dgm:pt>
    <dgm:pt modelId="{77443AB6-8054-4E36-97D8-0DE3B3334004}" type="parTrans" cxnId="{2B45AF98-032E-45F5-BE0A-1D40EBE07DBC}">
      <dgm:prSet/>
      <dgm:spPr/>
      <dgm:t>
        <a:bodyPr/>
        <a:lstStyle/>
        <a:p>
          <a:endParaRPr lang="fr-FR"/>
        </a:p>
      </dgm:t>
    </dgm:pt>
    <dgm:pt modelId="{EEF21E18-9019-425B-A3CF-F105355397C7}" type="sibTrans" cxnId="{2B45AF98-032E-45F5-BE0A-1D40EBE07DBC}">
      <dgm:prSet/>
      <dgm:spPr/>
      <dgm:t>
        <a:bodyPr/>
        <a:lstStyle/>
        <a:p>
          <a:endParaRPr lang="fr-FR"/>
        </a:p>
      </dgm:t>
    </dgm:pt>
    <dgm:pt modelId="{D2B0E548-0EBB-46F8-AE52-E8F3A0D69D2C}">
      <dgm:prSet/>
      <dgm:spPr/>
      <dgm:t>
        <a:bodyPr/>
        <a:lstStyle/>
        <a:p>
          <a:pPr rtl="0"/>
          <a:endParaRPr lang="fr-CA" sz="1300" dirty="0"/>
        </a:p>
      </dgm:t>
    </dgm:pt>
    <dgm:pt modelId="{9968427B-08C2-48D5-ADBA-1DD4E3E0F4B5}" type="parTrans" cxnId="{CF64D0B8-52B9-4C5A-A80D-AE045296BFA1}">
      <dgm:prSet/>
      <dgm:spPr/>
      <dgm:t>
        <a:bodyPr/>
        <a:lstStyle/>
        <a:p>
          <a:endParaRPr lang="fr-FR"/>
        </a:p>
      </dgm:t>
    </dgm:pt>
    <dgm:pt modelId="{48089703-30F4-4D59-AA6F-2E03B40D85AA}" type="sibTrans" cxnId="{CF64D0B8-52B9-4C5A-A80D-AE045296BFA1}">
      <dgm:prSet/>
      <dgm:spPr/>
      <dgm:t>
        <a:bodyPr/>
        <a:lstStyle/>
        <a:p>
          <a:endParaRPr lang="fr-FR"/>
        </a:p>
      </dgm:t>
    </dgm:pt>
    <dgm:pt modelId="{B5F400BC-061A-42C7-81DA-2D2075F4354B}" type="pres">
      <dgm:prSet presAssocID="{391FC96B-4BFB-444F-8133-AB135EF067FB}" presName="Name0" presStyleCnt="0">
        <dgm:presLayoutVars>
          <dgm:dir/>
          <dgm:animLvl val="lvl"/>
          <dgm:resizeHandles val="exact"/>
        </dgm:presLayoutVars>
      </dgm:prSet>
      <dgm:spPr/>
      <dgm:t>
        <a:bodyPr/>
        <a:lstStyle/>
        <a:p>
          <a:endParaRPr lang="fr-FR"/>
        </a:p>
      </dgm:t>
    </dgm:pt>
    <dgm:pt modelId="{B38BEB57-3F94-4375-827B-4C2FB2546609}" type="pres">
      <dgm:prSet presAssocID="{D226C5CE-70C6-486E-B643-229B8CC84CA6}" presName="linNode" presStyleCnt="0"/>
      <dgm:spPr/>
    </dgm:pt>
    <dgm:pt modelId="{3EADE4D8-8F37-44AF-A119-6976C68623F7}" type="pres">
      <dgm:prSet presAssocID="{D226C5CE-70C6-486E-B643-229B8CC84CA6}" presName="parentText" presStyleLbl="node1" presStyleIdx="0" presStyleCnt="4">
        <dgm:presLayoutVars>
          <dgm:chMax val="1"/>
          <dgm:bulletEnabled val="1"/>
        </dgm:presLayoutVars>
      </dgm:prSet>
      <dgm:spPr/>
      <dgm:t>
        <a:bodyPr/>
        <a:lstStyle/>
        <a:p>
          <a:endParaRPr lang="fr-FR"/>
        </a:p>
      </dgm:t>
    </dgm:pt>
    <dgm:pt modelId="{DEB79780-5840-4865-8C01-B5FB525D60CE}" type="pres">
      <dgm:prSet presAssocID="{D226C5CE-70C6-486E-B643-229B8CC84CA6}" presName="descendantText" presStyleLbl="alignAccFollowNode1" presStyleIdx="0" presStyleCnt="4">
        <dgm:presLayoutVars>
          <dgm:bulletEnabled val="1"/>
        </dgm:presLayoutVars>
      </dgm:prSet>
      <dgm:spPr/>
      <dgm:t>
        <a:bodyPr/>
        <a:lstStyle/>
        <a:p>
          <a:endParaRPr lang="fr-FR"/>
        </a:p>
      </dgm:t>
    </dgm:pt>
    <dgm:pt modelId="{12773D6A-9CAE-4C73-BBED-0F489A09B480}" type="pres">
      <dgm:prSet presAssocID="{2087B644-50BC-4709-AFFB-79130EA8C07E}" presName="sp" presStyleCnt="0"/>
      <dgm:spPr/>
    </dgm:pt>
    <dgm:pt modelId="{47274553-C590-4021-AC63-2E1B896BC9D8}" type="pres">
      <dgm:prSet presAssocID="{372D01AF-4C91-4C70-B11B-06579D0ECAAD}" presName="linNode" presStyleCnt="0"/>
      <dgm:spPr/>
    </dgm:pt>
    <dgm:pt modelId="{EED68C3B-33C5-4055-A571-25877FC0319E}" type="pres">
      <dgm:prSet presAssocID="{372D01AF-4C91-4C70-B11B-06579D0ECAAD}" presName="parentText" presStyleLbl="node1" presStyleIdx="1" presStyleCnt="4">
        <dgm:presLayoutVars>
          <dgm:chMax val="1"/>
          <dgm:bulletEnabled val="1"/>
        </dgm:presLayoutVars>
      </dgm:prSet>
      <dgm:spPr/>
      <dgm:t>
        <a:bodyPr/>
        <a:lstStyle/>
        <a:p>
          <a:endParaRPr lang="fr-FR"/>
        </a:p>
      </dgm:t>
    </dgm:pt>
    <dgm:pt modelId="{C67778F9-0FA6-44CC-845B-BF9037A84BC4}" type="pres">
      <dgm:prSet presAssocID="{372D01AF-4C91-4C70-B11B-06579D0ECAAD}" presName="descendantText" presStyleLbl="alignAccFollowNode1" presStyleIdx="1" presStyleCnt="4">
        <dgm:presLayoutVars>
          <dgm:bulletEnabled val="1"/>
        </dgm:presLayoutVars>
      </dgm:prSet>
      <dgm:spPr/>
      <dgm:t>
        <a:bodyPr/>
        <a:lstStyle/>
        <a:p>
          <a:endParaRPr lang="fr-FR"/>
        </a:p>
      </dgm:t>
    </dgm:pt>
    <dgm:pt modelId="{1EE06C57-CDA3-45A6-B4B7-C8437523709F}" type="pres">
      <dgm:prSet presAssocID="{91BE56A5-02B4-4BDF-8FD7-AB2FFF8A439E}" presName="sp" presStyleCnt="0"/>
      <dgm:spPr/>
    </dgm:pt>
    <dgm:pt modelId="{E1DA3FD7-6677-4DEC-8FAB-25F60ADF4432}" type="pres">
      <dgm:prSet presAssocID="{96924EB7-C277-49B5-A316-B5DC0895E4ED}" presName="linNode" presStyleCnt="0"/>
      <dgm:spPr/>
    </dgm:pt>
    <dgm:pt modelId="{65421F37-1ED5-4048-A87D-61D810261709}" type="pres">
      <dgm:prSet presAssocID="{96924EB7-C277-49B5-A316-B5DC0895E4ED}" presName="parentText" presStyleLbl="node1" presStyleIdx="2" presStyleCnt="4">
        <dgm:presLayoutVars>
          <dgm:chMax val="1"/>
          <dgm:bulletEnabled val="1"/>
        </dgm:presLayoutVars>
      </dgm:prSet>
      <dgm:spPr/>
      <dgm:t>
        <a:bodyPr/>
        <a:lstStyle/>
        <a:p>
          <a:endParaRPr lang="fr-FR"/>
        </a:p>
      </dgm:t>
    </dgm:pt>
    <dgm:pt modelId="{4E51101B-0189-4174-8CDF-DF5679C5AD03}" type="pres">
      <dgm:prSet presAssocID="{96924EB7-C277-49B5-A316-B5DC0895E4ED}" presName="descendantText" presStyleLbl="alignAccFollowNode1" presStyleIdx="2" presStyleCnt="4">
        <dgm:presLayoutVars>
          <dgm:bulletEnabled val="1"/>
        </dgm:presLayoutVars>
      </dgm:prSet>
      <dgm:spPr/>
      <dgm:t>
        <a:bodyPr/>
        <a:lstStyle/>
        <a:p>
          <a:endParaRPr lang="fr-FR"/>
        </a:p>
      </dgm:t>
    </dgm:pt>
    <dgm:pt modelId="{2E22C9A1-DF05-4278-8BFB-A49A06820625}" type="pres">
      <dgm:prSet presAssocID="{5D3BBAFE-E1A1-485F-BC0B-946811C7FC9D}" presName="sp" presStyleCnt="0"/>
      <dgm:spPr/>
    </dgm:pt>
    <dgm:pt modelId="{E5D48A5F-543F-4AF8-9139-D3A2AA05D8C0}" type="pres">
      <dgm:prSet presAssocID="{4F4A8EC3-811A-4D3A-BAA2-142F8DBAF9FA}" presName="linNode" presStyleCnt="0"/>
      <dgm:spPr/>
    </dgm:pt>
    <dgm:pt modelId="{0CFB086A-692D-4474-AF41-5171438412F9}" type="pres">
      <dgm:prSet presAssocID="{4F4A8EC3-811A-4D3A-BAA2-142F8DBAF9FA}" presName="parentText" presStyleLbl="node1" presStyleIdx="3" presStyleCnt="4">
        <dgm:presLayoutVars>
          <dgm:chMax val="1"/>
          <dgm:bulletEnabled val="1"/>
        </dgm:presLayoutVars>
      </dgm:prSet>
      <dgm:spPr/>
      <dgm:t>
        <a:bodyPr/>
        <a:lstStyle/>
        <a:p>
          <a:endParaRPr lang="fr-FR"/>
        </a:p>
      </dgm:t>
    </dgm:pt>
    <dgm:pt modelId="{560DCD4A-B2F2-4DA4-B264-CC4DD322B909}" type="pres">
      <dgm:prSet presAssocID="{4F4A8EC3-811A-4D3A-BAA2-142F8DBAF9FA}" presName="descendantText" presStyleLbl="alignAccFollowNode1" presStyleIdx="3" presStyleCnt="4" custLinFactNeighborX="220" custLinFactNeighborY="-13472">
        <dgm:presLayoutVars>
          <dgm:bulletEnabled val="1"/>
        </dgm:presLayoutVars>
      </dgm:prSet>
      <dgm:spPr/>
      <dgm:t>
        <a:bodyPr/>
        <a:lstStyle/>
        <a:p>
          <a:endParaRPr lang="fr-FR"/>
        </a:p>
      </dgm:t>
    </dgm:pt>
  </dgm:ptLst>
  <dgm:cxnLst>
    <dgm:cxn modelId="{60FAFFE9-9FBA-44B3-8232-94A8F879095F}" type="presOf" srcId="{8A8BBC60-7BDC-45D5-A7F3-82AFE435D21B}" destId="{4E51101B-0189-4174-8CDF-DF5679C5AD03}" srcOrd="0" destOrd="0" presId="urn:microsoft.com/office/officeart/2005/8/layout/vList5"/>
    <dgm:cxn modelId="{32438C80-6E7E-4DCC-9249-D7B2A810D7DB}" srcId="{391FC96B-4BFB-444F-8133-AB135EF067FB}" destId="{D226C5CE-70C6-486E-B643-229B8CC84CA6}" srcOrd="0" destOrd="0" parTransId="{65998BAE-6AE8-4992-A724-FB00D7EB97C5}" sibTransId="{2087B644-50BC-4709-AFFB-79130EA8C07E}"/>
    <dgm:cxn modelId="{F476339D-3287-41B2-A973-719A63B3A909}" srcId="{391FC96B-4BFB-444F-8133-AB135EF067FB}" destId="{4F4A8EC3-811A-4D3A-BAA2-142F8DBAF9FA}" srcOrd="3" destOrd="0" parTransId="{FE3EF677-E713-4C83-85DA-43B91EFA75DB}" sibTransId="{CA06CE01-8EDA-4410-9FF9-6B8311BDE52B}"/>
    <dgm:cxn modelId="{27D46377-A828-4EDA-9738-61CB07CCA674}" srcId="{391FC96B-4BFB-444F-8133-AB135EF067FB}" destId="{96924EB7-C277-49B5-A316-B5DC0895E4ED}" srcOrd="2" destOrd="0" parTransId="{32F99C91-0A71-4B7E-96C9-E5E33CD14F62}" sibTransId="{5D3BBAFE-E1A1-485F-BC0B-946811C7FC9D}"/>
    <dgm:cxn modelId="{B472DF71-C8E8-4DFF-9057-F3838CAEE77F}" srcId="{391FC96B-4BFB-444F-8133-AB135EF067FB}" destId="{372D01AF-4C91-4C70-B11B-06579D0ECAAD}" srcOrd="1" destOrd="0" parTransId="{55F14DC6-CCFB-4BC6-82DA-C7396EECD226}" sibTransId="{91BE56A5-02B4-4BDF-8FD7-AB2FFF8A439E}"/>
    <dgm:cxn modelId="{5C8FD5C6-5BB6-48C0-94D7-172E40FAF76A}" srcId="{D226C5CE-70C6-486E-B643-229B8CC84CA6}" destId="{FF721F41-B0B0-4599-9573-159A851246F2}" srcOrd="0" destOrd="0" parTransId="{972AC61A-59E8-4B72-ACA6-96BE12F83623}" sibTransId="{86F25EBB-DD66-48C0-9BA1-64B6AA6DF000}"/>
    <dgm:cxn modelId="{2B45AF98-032E-45F5-BE0A-1D40EBE07DBC}" srcId="{4F4A8EC3-811A-4D3A-BAA2-142F8DBAF9FA}" destId="{B663EB5A-8181-482C-8969-76AD389A8A51}" srcOrd="1" destOrd="0" parTransId="{77443AB6-8054-4E36-97D8-0DE3B3334004}" sibTransId="{EEF21E18-9019-425B-A3CF-F105355397C7}"/>
    <dgm:cxn modelId="{87C22E62-6923-48C2-A484-41B6A40C7686}" type="presOf" srcId="{96924EB7-C277-49B5-A316-B5DC0895E4ED}" destId="{65421F37-1ED5-4048-A87D-61D810261709}" srcOrd="0" destOrd="0" presId="urn:microsoft.com/office/officeart/2005/8/layout/vList5"/>
    <dgm:cxn modelId="{603D9711-9104-43DF-B1BA-ACB65B700E13}" type="presOf" srcId="{391FC96B-4BFB-444F-8133-AB135EF067FB}" destId="{B5F400BC-061A-42C7-81DA-2D2075F4354B}" srcOrd="0" destOrd="0" presId="urn:microsoft.com/office/officeart/2005/8/layout/vList5"/>
    <dgm:cxn modelId="{56B72C4C-E564-4F57-9B88-F1D002CBFD01}" type="presOf" srcId="{FF721F41-B0B0-4599-9573-159A851246F2}" destId="{DEB79780-5840-4865-8C01-B5FB525D60CE}" srcOrd="0" destOrd="0" presId="urn:microsoft.com/office/officeart/2005/8/layout/vList5"/>
    <dgm:cxn modelId="{3B5193D0-1A2A-4818-AECC-135548138E4F}" type="presOf" srcId="{BBE42C7E-8870-48AD-829F-B778DAE701CB}" destId="{560DCD4A-B2F2-4DA4-B264-CC4DD322B909}" srcOrd="0" destOrd="0" presId="urn:microsoft.com/office/officeart/2005/8/layout/vList5"/>
    <dgm:cxn modelId="{B62FD94F-F282-4157-AEC0-04D2B0BA3EB4}" type="presOf" srcId="{B663EB5A-8181-482C-8969-76AD389A8A51}" destId="{560DCD4A-B2F2-4DA4-B264-CC4DD322B909}" srcOrd="0" destOrd="1" presId="urn:microsoft.com/office/officeart/2005/8/layout/vList5"/>
    <dgm:cxn modelId="{E11591D3-BF48-4512-AD57-49FFAC056CBE}" srcId="{96924EB7-C277-49B5-A316-B5DC0895E4ED}" destId="{564F2160-6BC7-4EBE-9754-2EC9F9288777}" srcOrd="1" destOrd="0" parTransId="{31ADF22D-702A-4AD7-9B54-C42509EF3A07}" sibTransId="{60A378C3-FD4F-49FA-BDB9-47E17D6D95FF}"/>
    <dgm:cxn modelId="{A4861075-F9DF-484A-8316-53C3483A9DF0}" srcId="{372D01AF-4C91-4C70-B11B-06579D0ECAAD}" destId="{03FF1804-D03D-4BF0-AD10-C47DBD894A93}" srcOrd="0" destOrd="0" parTransId="{69CCF205-54A6-45C0-9ED2-3D5A71B21DDF}" sibTransId="{0FE40CC2-FD93-4EEC-8955-24870A60E872}"/>
    <dgm:cxn modelId="{9E05DE6B-B4EE-4DFE-9606-270964215EE4}" type="presOf" srcId="{564F2160-6BC7-4EBE-9754-2EC9F9288777}" destId="{4E51101B-0189-4174-8CDF-DF5679C5AD03}" srcOrd="0" destOrd="1" presId="urn:microsoft.com/office/officeart/2005/8/layout/vList5"/>
    <dgm:cxn modelId="{606DA7E5-9AED-4DE9-9E9C-32FF0B7721EE}" type="presOf" srcId="{AAC3FF3E-B35E-400A-A585-EDBA612FAC35}" destId="{C67778F9-0FA6-44CC-845B-BF9037A84BC4}" srcOrd="0" destOrd="1" presId="urn:microsoft.com/office/officeart/2005/8/layout/vList5"/>
    <dgm:cxn modelId="{FF77EC89-8F08-4B05-845A-68DE6D6B43E1}" srcId="{96924EB7-C277-49B5-A316-B5DC0895E4ED}" destId="{8A8BBC60-7BDC-45D5-A7F3-82AFE435D21B}" srcOrd="0" destOrd="0" parTransId="{21748D51-6987-4C44-9363-6C65E265D210}" sibTransId="{C4C4C5CC-9C51-4AD8-88CB-B5EBCF50FD41}"/>
    <dgm:cxn modelId="{4EF6B5A9-9294-45B8-A044-9A4B7B5DFD20}" type="presOf" srcId="{4F4A8EC3-811A-4D3A-BAA2-142F8DBAF9FA}" destId="{0CFB086A-692D-4474-AF41-5171438412F9}" srcOrd="0" destOrd="0" presId="urn:microsoft.com/office/officeart/2005/8/layout/vList5"/>
    <dgm:cxn modelId="{04C5B49D-2F6E-4723-888A-1B4D91C30087}" type="presOf" srcId="{D2B0E548-0EBB-46F8-AE52-E8F3A0D69D2C}" destId="{560DCD4A-B2F2-4DA4-B264-CC4DD322B909}" srcOrd="0" destOrd="2" presId="urn:microsoft.com/office/officeart/2005/8/layout/vList5"/>
    <dgm:cxn modelId="{337AF637-4EFC-4608-A9BD-C211747F8606}" type="presOf" srcId="{D226C5CE-70C6-486E-B643-229B8CC84CA6}" destId="{3EADE4D8-8F37-44AF-A119-6976C68623F7}" srcOrd="0" destOrd="0" presId="urn:microsoft.com/office/officeart/2005/8/layout/vList5"/>
    <dgm:cxn modelId="{5559FEBF-7F46-4369-AB82-9B215B24FA33}" type="presOf" srcId="{372D01AF-4C91-4C70-B11B-06579D0ECAAD}" destId="{EED68C3B-33C5-4055-A571-25877FC0319E}" srcOrd="0" destOrd="0" presId="urn:microsoft.com/office/officeart/2005/8/layout/vList5"/>
    <dgm:cxn modelId="{FB6F3EA6-80D6-469E-AF56-A6DC224FA939}" srcId="{4F4A8EC3-811A-4D3A-BAA2-142F8DBAF9FA}" destId="{BBE42C7E-8870-48AD-829F-B778DAE701CB}" srcOrd="0" destOrd="0" parTransId="{C096AC28-78AC-4BBA-A569-718D08739CE7}" sibTransId="{C7035F7A-60F6-43B9-85E1-BA8022E21F5A}"/>
    <dgm:cxn modelId="{A9A9F765-14C1-41C4-B058-3DA6107C1774}" srcId="{372D01AF-4C91-4C70-B11B-06579D0ECAAD}" destId="{AAC3FF3E-B35E-400A-A585-EDBA612FAC35}" srcOrd="1" destOrd="0" parTransId="{501DB3C0-5339-4E05-AB61-9D4C7694B28B}" sibTransId="{3E1976C8-05F7-4435-A707-F34ECDD12FA7}"/>
    <dgm:cxn modelId="{CF64D0B8-52B9-4C5A-A80D-AE045296BFA1}" srcId="{4F4A8EC3-811A-4D3A-BAA2-142F8DBAF9FA}" destId="{D2B0E548-0EBB-46F8-AE52-E8F3A0D69D2C}" srcOrd="2" destOrd="0" parTransId="{9968427B-08C2-48D5-ADBA-1DD4E3E0F4B5}" sibTransId="{48089703-30F4-4D59-AA6F-2E03B40D85AA}"/>
    <dgm:cxn modelId="{C21D7831-4271-4C39-9062-E7369C6AFE98}" type="presOf" srcId="{03FF1804-D03D-4BF0-AD10-C47DBD894A93}" destId="{C67778F9-0FA6-44CC-845B-BF9037A84BC4}" srcOrd="0" destOrd="0" presId="urn:microsoft.com/office/officeart/2005/8/layout/vList5"/>
    <dgm:cxn modelId="{01C08B5F-AB03-498B-8DA7-BCC9596DA5F8}" type="presParOf" srcId="{B5F400BC-061A-42C7-81DA-2D2075F4354B}" destId="{B38BEB57-3F94-4375-827B-4C2FB2546609}" srcOrd="0" destOrd="0" presId="urn:microsoft.com/office/officeart/2005/8/layout/vList5"/>
    <dgm:cxn modelId="{CCEFD915-D574-49DF-B541-F4D97001604B}" type="presParOf" srcId="{B38BEB57-3F94-4375-827B-4C2FB2546609}" destId="{3EADE4D8-8F37-44AF-A119-6976C68623F7}" srcOrd="0" destOrd="0" presId="urn:microsoft.com/office/officeart/2005/8/layout/vList5"/>
    <dgm:cxn modelId="{58482029-C68F-48B4-A40A-F526E5E27793}" type="presParOf" srcId="{B38BEB57-3F94-4375-827B-4C2FB2546609}" destId="{DEB79780-5840-4865-8C01-B5FB525D60CE}" srcOrd="1" destOrd="0" presId="urn:microsoft.com/office/officeart/2005/8/layout/vList5"/>
    <dgm:cxn modelId="{415DAFA3-9476-4D81-8B69-1B9B4950C9D1}" type="presParOf" srcId="{B5F400BC-061A-42C7-81DA-2D2075F4354B}" destId="{12773D6A-9CAE-4C73-BBED-0F489A09B480}" srcOrd="1" destOrd="0" presId="urn:microsoft.com/office/officeart/2005/8/layout/vList5"/>
    <dgm:cxn modelId="{91648978-C23E-41C6-996E-5299AD7D0D26}" type="presParOf" srcId="{B5F400BC-061A-42C7-81DA-2D2075F4354B}" destId="{47274553-C590-4021-AC63-2E1B896BC9D8}" srcOrd="2" destOrd="0" presId="urn:microsoft.com/office/officeart/2005/8/layout/vList5"/>
    <dgm:cxn modelId="{D5BB7B0A-F7A7-4860-A9AC-42080D5B9C69}" type="presParOf" srcId="{47274553-C590-4021-AC63-2E1B896BC9D8}" destId="{EED68C3B-33C5-4055-A571-25877FC0319E}" srcOrd="0" destOrd="0" presId="urn:microsoft.com/office/officeart/2005/8/layout/vList5"/>
    <dgm:cxn modelId="{4B53A91D-FF5F-4329-924B-3D313D743351}" type="presParOf" srcId="{47274553-C590-4021-AC63-2E1B896BC9D8}" destId="{C67778F9-0FA6-44CC-845B-BF9037A84BC4}" srcOrd="1" destOrd="0" presId="urn:microsoft.com/office/officeart/2005/8/layout/vList5"/>
    <dgm:cxn modelId="{0787239F-CD12-4115-917D-A95E0A7C821E}" type="presParOf" srcId="{B5F400BC-061A-42C7-81DA-2D2075F4354B}" destId="{1EE06C57-CDA3-45A6-B4B7-C8437523709F}" srcOrd="3" destOrd="0" presId="urn:microsoft.com/office/officeart/2005/8/layout/vList5"/>
    <dgm:cxn modelId="{522304C7-6287-4709-9463-1B5C9767E56B}" type="presParOf" srcId="{B5F400BC-061A-42C7-81DA-2D2075F4354B}" destId="{E1DA3FD7-6677-4DEC-8FAB-25F60ADF4432}" srcOrd="4" destOrd="0" presId="urn:microsoft.com/office/officeart/2005/8/layout/vList5"/>
    <dgm:cxn modelId="{6C172DB5-A3DB-4B56-BEF5-A5B30BB810FC}" type="presParOf" srcId="{E1DA3FD7-6677-4DEC-8FAB-25F60ADF4432}" destId="{65421F37-1ED5-4048-A87D-61D810261709}" srcOrd="0" destOrd="0" presId="urn:microsoft.com/office/officeart/2005/8/layout/vList5"/>
    <dgm:cxn modelId="{6F13D460-F8F7-4983-AEAC-C163E4A186E0}" type="presParOf" srcId="{E1DA3FD7-6677-4DEC-8FAB-25F60ADF4432}" destId="{4E51101B-0189-4174-8CDF-DF5679C5AD03}" srcOrd="1" destOrd="0" presId="urn:microsoft.com/office/officeart/2005/8/layout/vList5"/>
    <dgm:cxn modelId="{8D78D2F9-2FB6-4B1F-A7C4-719D6F143D34}" type="presParOf" srcId="{B5F400BC-061A-42C7-81DA-2D2075F4354B}" destId="{2E22C9A1-DF05-4278-8BFB-A49A06820625}" srcOrd="5" destOrd="0" presId="urn:microsoft.com/office/officeart/2005/8/layout/vList5"/>
    <dgm:cxn modelId="{09AE3C75-B4AD-4ACA-A8E9-A6132BF41394}" type="presParOf" srcId="{B5F400BC-061A-42C7-81DA-2D2075F4354B}" destId="{E5D48A5F-543F-4AF8-9139-D3A2AA05D8C0}" srcOrd="6" destOrd="0" presId="urn:microsoft.com/office/officeart/2005/8/layout/vList5"/>
    <dgm:cxn modelId="{6D595F13-DFBE-4548-9576-81EF2D162CD2}" type="presParOf" srcId="{E5D48A5F-543F-4AF8-9139-D3A2AA05D8C0}" destId="{0CFB086A-692D-4474-AF41-5171438412F9}" srcOrd="0" destOrd="0" presId="urn:microsoft.com/office/officeart/2005/8/layout/vList5"/>
    <dgm:cxn modelId="{800F73E0-6363-45E0-B608-0E5546DDA141}" type="presParOf" srcId="{E5D48A5F-543F-4AF8-9139-D3A2AA05D8C0}" destId="{560DCD4A-B2F2-4DA4-B264-CC4DD322B90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8C5EB1-74C6-4091-BDC3-20A633DF4B14}"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fr-FR"/>
        </a:p>
      </dgm:t>
    </dgm:pt>
    <dgm:pt modelId="{922C7D2D-B71F-43A5-912E-ECC76DAD07FE}">
      <dgm:prSet/>
      <dgm:spPr/>
      <dgm:t>
        <a:bodyPr/>
        <a:lstStyle/>
        <a:p>
          <a:pPr rtl="0"/>
          <a:r>
            <a:rPr lang="fr-CA" dirty="0" smtClean="0"/>
            <a:t>Fonction adaptation</a:t>
          </a:r>
          <a:endParaRPr lang="fr-FR" dirty="0"/>
        </a:p>
      </dgm:t>
    </dgm:pt>
    <dgm:pt modelId="{7990E8D3-D727-49AC-ACC9-089DF3BC0B37}" type="parTrans" cxnId="{80ECFFBD-A4BD-41E4-9E1E-D958585E25BE}">
      <dgm:prSet/>
      <dgm:spPr/>
      <dgm:t>
        <a:bodyPr/>
        <a:lstStyle/>
        <a:p>
          <a:endParaRPr lang="fr-FR"/>
        </a:p>
      </dgm:t>
    </dgm:pt>
    <dgm:pt modelId="{3B972450-F3F2-4DAD-AC40-26591CC32381}" type="sibTrans" cxnId="{80ECFFBD-A4BD-41E4-9E1E-D958585E25BE}">
      <dgm:prSet/>
      <dgm:spPr/>
      <dgm:t>
        <a:bodyPr/>
        <a:lstStyle/>
        <a:p>
          <a:endParaRPr lang="fr-FR"/>
        </a:p>
      </dgm:t>
    </dgm:pt>
    <dgm:pt modelId="{6CFD587C-FEB8-4C98-BC05-5677A2086E6C}">
      <dgm:prSet/>
      <dgm:spPr/>
      <dgm:t>
        <a:bodyPr/>
        <a:lstStyle/>
        <a:p>
          <a:pPr rtl="0"/>
          <a:r>
            <a:rPr lang="fr-CA" dirty="0" smtClean="0"/>
            <a:t>Adaptation besoins de population</a:t>
          </a:r>
          <a:endParaRPr lang="fr-FR" dirty="0"/>
        </a:p>
      </dgm:t>
    </dgm:pt>
    <dgm:pt modelId="{2ACE1221-B04B-43E6-BCAB-725651232BD8}" type="parTrans" cxnId="{1A70B123-7357-44DE-AB97-C17B067F15EE}">
      <dgm:prSet/>
      <dgm:spPr/>
      <dgm:t>
        <a:bodyPr/>
        <a:lstStyle/>
        <a:p>
          <a:endParaRPr lang="fr-FR"/>
        </a:p>
      </dgm:t>
    </dgm:pt>
    <dgm:pt modelId="{707B046F-CBBE-45CC-9420-31B5FC1ED4E2}" type="sibTrans" cxnId="{1A70B123-7357-44DE-AB97-C17B067F15EE}">
      <dgm:prSet/>
      <dgm:spPr/>
      <dgm:t>
        <a:bodyPr/>
        <a:lstStyle/>
        <a:p>
          <a:endParaRPr lang="fr-FR"/>
        </a:p>
      </dgm:t>
    </dgm:pt>
    <dgm:pt modelId="{A8BA07AD-D785-4B39-9C16-AAAE369A93B7}">
      <dgm:prSet/>
      <dgm:spPr/>
      <dgm:t>
        <a:bodyPr/>
        <a:lstStyle/>
        <a:p>
          <a:pPr rtl="0"/>
          <a:r>
            <a:rPr lang="fr-CA" dirty="0" smtClean="0"/>
            <a:t>Innovation et transformation.</a:t>
          </a:r>
          <a:endParaRPr lang="fr-FR" dirty="0"/>
        </a:p>
      </dgm:t>
    </dgm:pt>
    <dgm:pt modelId="{408A566F-9F2F-41A8-82C8-4A0CB58325BE}" type="parTrans" cxnId="{C8BB688F-542A-430C-8B5A-71EBE429DF7D}">
      <dgm:prSet/>
      <dgm:spPr/>
      <dgm:t>
        <a:bodyPr/>
        <a:lstStyle/>
        <a:p>
          <a:endParaRPr lang="fr-FR"/>
        </a:p>
      </dgm:t>
    </dgm:pt>
    <dgm:pt modelId="{34CA7A2A-B4AC-4030-AC82-873B9C1BBC32}" type="sibTrans" cxnId="{C8BB688F-542A-430C-8B5A-71EBE429DF7D}">
      <dgm:prSet/>
      <dgm:spPr/>
      <dgm:t>
        <a:bodyPr/>
        <a:lstStyle/>
        <a:p>
          <a:endParaRPr lang="fr-FR"/>
        </a:p>
      </dgm:t>
    </dgm:pt>
    <dgm:pt modelId="{EC8F5C16-71DB-4655-8C01-70207B9A8F27}">
      <dgm:prSet/>
      <dgm:spPr/>
      <dgm:t>
        <a:bodyPr/>
        <a:lstStyle/>
        <a:p>
          <a:pPr rtl="0"/>
          <a:r>
            <a:rPr lang="fr-CA" dirty="0" smtClean="0"/>
            <a:t>Fonction production</a:t>
          </a:r>
          <a:endParaRPr lang="fr-FR" dirty="0"/>
        </a:p>
      </dgm:t>
    </dgm:pt>
    <dgm:pt modelId="{891BC331-F09F-42D8-B013-474DCCB24A57}" type="parTrans" cxnId="{16C326DE-76AE-4E66-A581-F413B3093590}">
      <dgm:prSet/>
      <dgm:spPr/>
      <dgm:t>
        <a:bodyPr/>
        <a:lstStyle/>
        <a:p>
          <a:endParaRPr lang="fr-FR"/>
        </a:p>
      </dgm:t>
    </dgm:pt>
    <dgm:pt modelId="{F17D2CC9-9470-428B-8D80-979275C5D0E1}" type="sibTrans" cxnId="{16C326DE-76AE-4E66-A581-F413B3093590}">
      <dgm:prSet/>
      <dgm:spPr/>
      <dgm:t>
        <a:bodyPr/>
        <a:lstStyle/>
        <a:p>
          <a:endParaRPr lang="fr-FR"/>
        </a:p>
      </dgm:t>
    </dgm:pt>
    <dgm:pt modelId="{C6CF47E1-B3E0-4B15-9B70-4ABAC8DDEEEB}">
      <dgm:prSet/>
      <dgm:spPr/>
      <dgm:t>
        <a:bodyPr/>
        <a:lstStyle/>
        <a:p>
          <a:pPr rtl="0"/>
          <a:r>
            <a:rPr lang="fr-CA" dirty="0" smtClean="0"/>
            <a:t>Volume de production</a:t>
          </a:r>
          <a:endParaRPr lang="fr-FR" dirty="0"/>
        </a:p>
      </dgm:t>
    </dgm:pt>
    <dgm:pt modelId="{91D3F409-4804-43E2-AB66-A0142784E467}" type="parTrans" cxnId="{AEB5AABE-72DA-4477-8498-F23A6904C461}">
      <dgm:prSet/>
      <dgm:spPr/>
      <dgm:t>
        <a:bodyPr/>
        <a:lstStyle/>
        <a:p>
          <a:endParaRPr lang="fr-FR"/>
        </a:p>
      </dgm:t>
    </dgm:pt>
    <dgm:pt modelId="{32BF01F9-5BA7-4255-955E-92F40BDECC8C}" type="sibTrans" cxnId="{AEB5AABE-72DA-4477-8498-F23A6904C461}">
      <dgm:prSet/>
      <dgm:spPr/>
      <dgm:t>
        <a:bodyPr/>
        <a:lstStyle/>
        <a:p>
          <a:endParaRPr lang="fr-FR"/>
        </a:p>
      </dgm:t>
    </dgm:pt>
    <dgm:pt modelId="{89A8A28A-CF26-4D88-AE7C-BC8392041EF5}">
      <dgm:prSet/>
      <dgm:spPr/>
      <dgm:t>
        <a:bodyPr/>
        <a:lstStyle/>
        <a:p>
          <a:pPr rtl="0"/>
          <a:r>
            <a:rPr lang="fr-CA" dirty="0" smtClean="0"/>
            <a:t>Qualité</a:t>
          </a:r>
          <a:endParaRPr lang="fr-FR" dirty="0"/>
        </a:p>
      </dgm:t>
    </dgm:pt>
    <dgm:pt modelId="{FAD90D95-F936-41AB-B6CF-C9841C6C501D}" type="parTrans" cxnId="{405E8029-74C5-4E2F-803B-A6B720105EAA}">
      <dgm:prSet/>
      <dgm:spPr/>
      <dgm:t>
        <a:bodyPr/>
        <a:lstStyle/>
        <a:p>
          <a:endParaRPr lang="fr-FR"/>
        </a:p>
      </dgm:t>
    </dgm:pt>
    <dgm:pt modelId="{C3CA82A1-3D19-4017-8097-97FD86479420}" type="sibTrans" cxnId="{405E8029-74C5-4E2F-803B-A6B720105EAA}">
      <dgm:prSet/>
      <dgm:spPr/>
      <dgm:t>
        <a:bodyPr/>
        <a:lstStyle/>
        <a:p>
          <a:endParaRPr lang="fr-FR"/>
        </a:p>
      </dgm:t>
    </dgm:pt>
    <dgm:pt modelId="{0B01FDDA-3708-4769-B050-1F278A3B7689}" type="pres">
      <dgm:prSet presAssocID="{B28C5EB1-74C6-4091-BDC3-20A633DF4B14}" presName="Name0" presStyleCnt="0">
        <dgm:presLayoutVars>
          <dgm:chMax val="7"/>
          <dgm:dir/>
          <dgm:animLvl val="lvl"/>
          <dgm:resizeHandles val="exact"/>
        </dgm:presLayoutVars>
      </dgm:prSet>
      <dgm:spPr/>
      <dgm:t>
        <a:bodyPr/>
        <a:lstStyle/>
        <a:p>
          <a:endParaRPr lang="fr-FR"/>
        </a:p>
      </dgm:t>
    </dgm:pt>
    <dgm:pt modelId="{DDDBE5BC-77DF-4AD7-8CEA-1FCAC46A3715}" type="pres">
      <dgm:prSet presAssocID="{922C7D2D-B71F-43A5-912E-ECC76DAD07FE}" presName="circle1" presStyleLbl="node1" presStyleIdx="0" presStyleCnt="2" custScaleY="133984" custLinFactNeighborX="-36910" custLinFactNeighborY="-44422"/>
      <dgm:spPr/>
    </dgm:pt>
    <dgm:pt modelId="{0A41B283-F6FA-4553-BB96-E909E30A78E2}" type="pres">
      <dgm:prSet presAssocID="{922C7D2D-B71F-43A5-912E-ECC76DAD07FE}" presName="space" presStyleCnt="0"/>
      <dgm:spPr/>
    </dgm:pt>
    <dgm:pt modelId="{71B52C9B-78AF-47CF-8003-B7C44E256B28}" type="pres">
      <dgm:prSet presAssocID="{922C7D2D-B71F-43A5-912E-ECC76DAD07FE}" presName="rect1" presStyleLbl="alignAcc1" presStyleIdx="0" presStyleCnt="2" custScaleX="113528" custScaleY="100015" custLinFactNeighborX="-22771" custLinFactNeighborY="-14027"/>
      <dgm:spPr/>
      <dgm:t>
        <a:bodyPr/>
        <a:lstStyle/>
        <a:p>
          <a:endParaRPr lang="fr-FR"/>
        </a:p>
      </dgm:t>
    </dgm:pt>
    <dgm:pt modelId="{0038531C-B236-4EF7-96D4-085ED97893AB}" type="pres">
      <dgm:prSet presAssocID="{EC8F5C16-71DB-4655-8C01-70207B9A8F27}" presName="vertSpace2" presStyleLbl="node1" presStyleIdx="0" presStyleCnt="2"/>
      <dgm:spPr/>
    </dgm:pt>
    <dgm:pt modelId="{D1B1355C-EC2E-418A-ADDC-2239654E8D40}" type="pres">
      <dgm:prSet presAssocID="{EC8F5C16-71DB-4655-8C01-70207B9A8F27}" presName="circle2" presStyleLbl="node1" presStyleIdx="1" presStyleCnt="2" custScaleX="213973" custScaleY="251862" custLinFactNeighborX="-31746" custLinFactNeighborY="55174"/>
      <dgm:spPr/>
    </dgm:pt>
    <dgm:pt modelId="{5128E4FA-789F-4D40-B8D2-61C77D85C314}" type="pres">
      <dgm:prSet presAssocID="{EC8F5C16-71DB-4655-8C01-70207B9A8F27}" presName="rect2" presStyleLbl="alignAcc1" presStyleIdx="1" presStyleCnt="2" custScaleY="97631" custLinFactNeighborX="-7260" custLinFactNeighborY="1974"/>
      <dgm:spPr/>
      <dgm:t>
        <a:bodyPr/>
        <a:lstStyle/>
        <a:p>
          <a:endParaRPr lang="fr-FR"/>
        </a:p>
      </dgm:t>
    </dgm:pt>
    <dgm:pt modelId="{271236DB-F685-40D4-B7CA-E72BF1AA08F1}" type="pres">
      <dgm:prSet presAssocID="{922C7D2D-B71F-43A5-912E-ECC76DAD07FE}" presName="rect1ParTx" presStyleLbl="alignAcc1" presStyleIdx="1" presStyleCnt="2">
        <dgm:presLayoutVars>
          <dgm:chMax val="1"/>
          <dgm:bulletEnabled val="1"/>
        </dgm:presLayoutVars>
      </dgm:prSet>
      <dgm:spPr/>
      <dgm:t>
        <a:bodyPr/>
        <a:lstStyle/>
        <a:p>
          <a:endParaRPr lang="fr-FR"/>
        </a:p>
      </dgm:t>
    </dgm:pt>
    <dgm:pt modelId="{D05A918D-23FE-428A-B2FB-5D80F244B02C}" type="pres">
      <dgm:prSet presAssocID="{922C7D2D-B71F-43A5-912E-ECC76DAD07FE}" presName="rect1ChTx" presStyleLbl="alignAcc1" presStyleIdx="1" presStyleCnt="2" custScaleX="119718" custLinFactNeighborX="-2321" custLinFactNeighborY="2495">
        <dgm:presLayoutVars>
          <dgm:bulletEnabled val="1"/>
        </dgm:presLayoutVars>
      </dgm:prSet>
      <dgm:spPr/>
      <dgm:t>
        <a:bodyPr/>
        <a:lstStyle/>
        <a:p>
          <a:endParaRPr lang="fr-FR"/>
        </a:p>
      </dgm:t>
    </dgm:pt>
    <dgm:pt modelId="{20DA6AE0-9F46-4192-BCE1-EAAE4140C563}" type="pres">
      <dgm:prSet presAssocID="{EC8F5C16-71DB-4655-8C01-70207B9A8F27}" presName="rect2ParTx" presStyleLbl="alignAcc1" presStyleIdx="1" presStyleCnt="2">
        <dgm:presLayoutVars>
          <dgm:chMax val="1"/>
          <dgm:bulletEnabled val="1"/>
        </dgm:presLayoutVars>
      </dgm:prSet>
      <dgm:spPr/>
      <dgm:t>
        <a:bodyPr/>
        <a:lstStyle/>
        <a:p>
          <a:endParaRPr lang="fr-FR"/>
        </a:p>
      </dgm:t>
    </dgm:pt>
    <dgm:pt modelId="{C0973EFB-9341-42A4-92F8-2739ECD4B305}" type="pres">
      <dgm:prSet presAssocID="{EC8F5C16-71DB-4655-8C01-70207B9A8F27}" presName="rect2ChTx" presStyleLbl="alignAcc1" presStyleIdx="1" presStyleCnt="2">
        <dgm:presLayoutVars>
          <dgm:bulletEnabled val="1"/>
        </dgm:presLayoutVars>
      </dgm:prSet>
      <dgm:spPr/>
      <dgm:t>
        <a:bodyPr/>
        <a:lstStyle/>
        <a:p>
          <a:endParaRPr lang="fr-FR"/>
        </a:p>
      </dgm:t>
    </dgm:pt>
  </dgm:ptLst>
  <dgm:cxnLst>
    <dgm:cxn modelId="{5F80D9A4-221F-48A9-BB52-BF80D3854F59}" type="presOf" srcId="{EC8F5C16-71DB-4655-8C01-70207B9A8F27}" destId="{5128E4FA-789F-4D40-B8D2-61C77D85C314}" srcOrd="0" destOrd="0" presId="urn:microsoft.com/office/officeart/2005/8/layout/target3"/>
    <dgm:cxn modelId="{80ECFFBD-A4BD-41E4-9E1E-D958585E25BE}" srcId="{B28C5EB1-74C6-4091-BDC3-20A633DF4B14}" destId="{922C7D2D-B71F-43A5-912E-ECC76DAD07FE}" srcOrd="0" destOrd="0" parTransId="{7990E8D3-D727-49AC-ACC9-089DF3BC0B37}" sibTransId="{3B972450-F3F2-4DAD-AC40-26591CC32381}"/>
    <dgm:cxn modelId="{BDF719DB-C689-42EA-8102-106E341E6B86}" type="presOf" srcId="{A8BA07AD-D785-4B39-9C16-AAAE369A93B7}" destId="{D05A918D-23FE-428A-B2FB-5D80F244B02C}" srcOrd="0" destOrd="1" presId="urn:microsoft.com/office/officeart/2005/8/layout/target3"/>
    <dgm:cxn modelId="{405E8029-74C5-4E2F-803B-A6B720105EAA}" srcId="{EC8F5C16-71DB-4655-8C01-70207B9A8F27}" destId="{89A8A28A-CF26-4D88-AE7C-BC8392041EF5}" srcOrd="1" destOrd="0" parTransId="{FAD90D95-F936-41AB-B6CF-C9841C6C501D}" sibTransId="{C3CA82A1-3D19-4017-8097-97FD86479420}"/>
    <dgm:cxn modelId="{4F7DB6E8-AE36-4403-84DE-C5305A226E12}" type="presOf" srcId="{922C7D2D-B71F-43A5-912E-ECC76DAD07FE}" destId="{71B52C9B-78AF-47CF-8003-B7C44E256B28}" srcOrd="0" destOrd="0" presId="urn:microsoft.com/office/officeart/2005/8/layout/target3"/>
    <dgm:cxn modelId="{AEB5AABE-72DA-4477-8498-F23A6904C461}" srcId="{EC8F5C16-71DB-4655-8C01-70207B9A8F27}" destId="{C6CF47E1-B3E0-4B15-9B70-4ABAC8DDEEEB}" srcOrd="0" destOrd="0" parTransId="{91D3F409-4804-43E2-AB66-A0142784E467}" sibTransId="{32BF01F9-5BA7-4255-955E-92F40BDECC8C}"/>
    <dgm:cxn modelId="{D7F42573-A2DF-4579-9653-AFBF15A8F5A7}" type="presOf" srcId="{B28C5EB1-74C6-4091-BDC3-20A633DF4B14}" destId="{0B01FDDA-3708-4769-B050-1F278A3B7689}" srcOrd="0" destOrd="0" presId="urn:microsoft.com/office/officeart/2005/8/layout/target3"/>
    <dgm:cxn modelId="{16C326DE-76AE-4E66-A581-F413B3093590}" srcId="{B28C5EB1-74C6-4091-BDC3-20A633DF4B14}" destId="{EC8F5C16-71DB-4655-8C01-70207B9A8F27}" srcOrd="1" destOrd="0" parTransId="{891BC331-F09F-42D8-B013-474DCCB24A57}" sibTransId="{F17D2CC9-9470-428B-8D80-979275C5D0E1}"/>
    <dgm:cxn modelId="{C8BB688F-542A-430C-8B5A-71EBE429DF7D}" srcId="{922C7D2D-B71F-43A5-912E-ECC76DAD07FE}" destId="{A8BA07AD-D785-4B39-9C16-AAAE369A93B7}" srcOrd="1" destOrd="0" parTransId="{408A566F-9F2F-41A8-82C8-4A0CB58325BE}" sibTransId="{34CA7A2A-B4AC-4030-AC82-873B9C1BBC32}"/>
    <dgm:cxn modelId="{08EA258A-9594-4A98-A47A-435734762893}" type="presOf" srcId="{6CFD587C-FEB8-4C98-BC05-5677A2086E6C}" destId="{D05A918D-23FE-428A-B2FB-5D80F244B02C}" srcOrd="0" destOrd="0" presId="urn:microsoft.com/office/officeart/2005/8/layout/target3"/>
    <dgm:cxn modelId="{C432D422-C3A8-4C7C-8312-9BF68AEFCDB7}" type="presOf" srcId="{EC8F5C16-71DB-4655-8C01-70207B9A8F27}" destId="{20DA6AE0-9F46-4192-BCE1-EAAE4140C563}" srcOrd="1" destOrd="0" presId="urn:microsoft.com/office/officeart/2005/8/layout/target3"/>
    <dgm:cxn modelId="{AAFED79D-D173-4712-8E34-29DEC152D811}" type="presOf" srcId="{89A8A28A-CF26-4D88-AE7C-BC8392041EF5}" destId="{C0973EFB-9341-42A4-92F8-2739ECD4B305}" srcOrd="0" destOrd="1" presId="urn:microsoft.com/office/officeart/2005/8/layout/target3"/>
    <dgm:cxn modelId="{AB485EF6-13B4-4FF6-A5FE-F7DAF1BBE439}" type="presOf" srcId="{922C7D2D-B71F-43A5-912E-ECC76DAD07FE}" destId="{271236DB-F685-40D4-B7CA-E72BF1AA08F1}" srcOrd="1" destOrd="0" presId="urn:microsoft.com/office/officeart/2005/8/layout/target3"/>
    <dgm:cxn modelId="{99DB9AC3-D505-4341-A130-5D3D8E0F36FE}" type="presOf" srcId="{C6CF47E1-B3E0-4B15-9B70-4ABAC8DDEEEB}" destId="{C0973EFB-9341-42A4-92F8-2739ECD4B305}" srcOrd="0" destOrd="0" presId="urn:microsoft.com/office/officeart/2005/8/layout/target3"/>
    <dgm:cxn modelId="{1A70B123-7357-44DE-AB97-C17B067F15EE}" srcId="{922C7D2D-B71F-43A5-912E-ECC76DAD07FE}" destId="{6CFD587C-FEB8-4C98-BC05-5677A2086E6C}" srcOrd="0" destOrd="0" parTransId="{2ACE1221-B04B-43E6-BCAB-725651232BD8}" sibTransId="{707B046F-CBBE-45CC-9420-31B5FC1ED4E2}"/>
    <dgm:cxn modelId="{79448EF9-382C-4183-94AB-4B1E526D0BB8}" type="presParOf" srcId="{0B01FDDA-3708-4769-B050-1F278A3B7689}" destId="{DDDBE5BC-77DF-4AD7-8CEA-1FCAC46A3715}" srcOrd="0" destOrd="0" presId="urn:microsoft.com/office/officeart/2005/8/layout/target3"/>
    <dgm:cxn modelId="{8506F6F3-2735-4B5D-8D73-0F3DEF4972A5}" type="presParOf" srcId="{0B01FDDA-3708-4769-B050-1F278A3B7689}" destId="{0A41B283-F6FA-4553-BB96-E909E30A78E2}" srcOrd="1" destOrd="0" presId="urn:microsoft.com/office/officeart/2005/8/layout/target3"/>
    <dgm:cxn modelId="{AB0A4865-2C92-4D5D-9634-772CBD68D1D0}" type="presParOf" srcId="{0B01FDDA-3708-4769-B050-1F278A3B7689}" destId="{71B52C9B-78AF-47CF-8003-B7C44E256B28}" srcOrd="2" destOrd="0" presId="urn:microsoft.com/office/officeart/2005/8/layout/target3"/>
    <dgm:cxn modelId="{6A3E31EE-DE9D-4DE2-AD89-F58DBE0A2BE4}" type="presParOf" srcId="{0B01FDDA-3708-4769-B050-1F278A3B7689}" destId="{0038531C-B236-4EF7-96D4-085ED97893AB}" srcOrd="3" destOrd="0" presId="urn:microsoft.com/office/officeart/2005/8/layout/target3"/>
    <dgm:cxn modelId="{FAC8BFD3-CF2E-480E-896D-09F48543F508}" type="presParOf" srcId="{0B01FDDA-3708-4769-B050-1F278A3B7689}" destId="{D1B1355C-EC2E-418A-ADDC-2239654E8D40}" srcOrd="4" destOrd="0" presId="urn:microsoft.com/office/officeart/2005/8/layout/target3"/>
    <dgm:cxn modelId="{41AC35D4-B420-4FCF-A4CB-5AE74281B573}" type="presParOf" srcId="{0B01FDDA-3708-4769-B050-1F278A3B7689}" destId="{5128E4FA-789F-4D40-B8D2-61C77D85C314}" srcOrd="5" destOrd="0" presId="urn:microsoft.com/office/officeart/2005/8/layout/target3"/>
    <dgm:cxn modelId="{F2369522-12C5-4573-A136-F6A51D5F0D04}" type="presParOf" srcId="{0B01FDDA-3708-4769-B050-1F278A3B7689}" destId="{271236DB-F685-40D4-B7CA-E72BF1AA08F1}" srcOrd="6" destOrd="0" presId="urn:microsoft.com/office/officeart/2005/8/layout/target3"/>
    <dgm:cxn modelId="{88C10FA6-1EBF-4FEB-9C58-ED95B0080FB0}" type="presParOf" srcId="{0B01FDDA-3708-4769-B050-1F278A3B7689}" destId="{D05A918D-23FE-428A-B2FB-5D80F244B02C}" srcOrd="7" destOrd="0" presId="urn:microsoft.com/office/officeart/2005/8/layout/target3"/>
    <dgm:cxn modelId="{29D2EC3A-2A6D-4DCF-A873-1178A57700E7}" type="presParOf" srcId="{0B01FDDA-3708-4769-B050-1F278A3B7689}" destId="{20DA6AE0-9F46-4192-BCE1-EAAE4140C563}" srcOrd="8" destOrd="0" presId="urn:microsoft.com/office/officeart/2005/8/layout/target3"/>
    <dgm:cxn modelId="{8F2EF024-E5AE-4103-BC4B-B360488948E8}" type="presParOf" srcId="{0B01FDDA-3708-4769-B050-1F278A3B7689}" destId="{C0973EFB-9341-42A4-92F8-2739ECD4B305}" srcOrd="9" destOrd="0" presId="urn:microsoft.com/office/officeart/2005/8/layout/targe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284E97B-742E-4335-A1B5-C8210CC8A960}"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fr-FR"/>
        </a:p>
      </dgm:t>
    </dgm:pt>
    <dgm:pt modelId="{F2DABFCA-F69B-4370-82BB-EF4ED6E94040}">
      <dgm:prSet custT="1"/>
      <dgm:spPr/>
      <dgm:t>
        <a:bodyPr/>
        <a:lstStyle/>
        <a:p>
          <a:pPr rtl="0"/>
          <a:r>
            <a:rPr lang="fr-CA" sz="2000" dirty="0" smtClean="0"/>
            <a:t>Stratégies milieu de travail sain/sécuritaire</a:t>
          </a:r>
          <a:endParaRPr lang="fr-FR" sz="2000" dirty="0"/>
        </a:p>
      </dgm:t>
    </dgm:pt>
    <dgm:pt modelId="{CBF42769-1D5A-4FB7-A37C-4BCCCBC7D896}" type="parTrans" cxnId="{CAE4E273-738E-4EDE-A081-F079E49AEDCA}">
      <dgm:prSet/>
      <dgm:spPr/>
      <dgm:t>
        <a:bodyPr/>
        <a:lstStyle/>
        <a:p>
          <a:endParaRPr lang="fr-FR"/>
        </a:p>
      </dgm:t>
    </dgm:pt>
    <dgm:pt modelId="{83435E2F-099A-4640-9FE9-DF2E202D7CD7}" type="sibTrans" cxnId="{CAE4E273-738E-4EDE-A081-F079E49AEDCA}">
      <dgm:prSet/>
      <dgm:spPr/>
      <dgm:t>
        <a:bodyPr/>
        <a:lstStyle/>
        <a:p>
          <a:endParaRPr lang="fr-FR"/>
        </a:p>
      </dgm:t>
    </dgm:pt>
    <dgm:pt modelId="{245A24A4-69D4-494E-925B-D03DD9BCEBBB}">
      <dgm:prSet custT="1"/>
      <dgm:spPr/>
      <dgm:t>
        <a:bodyPr/>
        <a:lstStyle/>
        <a:p>
          <a:pPr rtl="0"/>
          <a:r>
            <a:rPr lang="fr-CA" sz="1600" dirty="0" smtClean="0"/>
            <a:t>Mission</a:t>
          </a:r>
          <a:endParaRPr lang="fr-FR" sz="1600" dirty="0"/>
        </a:p>
      </dgm:t>
    </dgm:pt>
    <dgm:pt modelId="{72CFA1E7-934D-412A-B64C-A7DC0297A50F}" type="parTrans" cxnId="{8C0E73F6-5675-46CC-9C0F-534B9D221B75}">
      <dgm:prSet/>
      <dgm:spPr/>
      <dgm:t>
        <a:bodyPr/>
        <a:lstStyle/>
        <a:p>
          <a:endParaRPr lang="fr-FR"/>
        </a:p>
      </dgm:t>
    </dgm:pt>
    <dgm:pt modelId="{3D87BEC3-0FDD-4CE9-9623-DE3322D11F35}" type="sibTrans" cxnId="{8C0E73F6-5675-46CC-9C0F-534B9D221B75}">
      <dgm:prSet/>
      <dgm:spPr/>
      <dgm:t>
        <a:bodyPr/>
        <a:lstStyle/>
        <a:p>
          <a:endParaRPr lang="fr-FR"/>
        </a:p>
      </dgm:t>
    </dgm:pt>
    <dgm:pt modelId="{18407861-6546-4AB2-8E84-9C49237F0C02}">
      <dgm:prSet custT="1"/>
      <dgm:spPr/>
      <dgm:t>
        <a:bodyPr/>
        <a:lstStyle/>
        <a:p>
          <a:pPr rtl="0"/>
          <a:r>
            <a:rPr lang="fr-CA" sz="1600" dirty="0" smtClean="0"/>
            <a:t>Évaluation des risques</a:t>
          </a:r>
          <a:endParaRPr lang="fr-FR" sz="1600" dirty="0"/>
        </a:p>
      </dgm:t>
    </dgm:pt>
    <dgm:pt modelId="{73841689-3FCE-4064-9ADF-BBAF67F7A880}" type="parTrans" cxnId="{67777A7A-C294-40E7-B3D6-369A3745A321}">
      <dgm:prSet/>
      <dgm:spPr/>
      <dgm:t>
        <a:bodyPr/>
        <a:lstStyle/>
        <a:p>
          <a:endParaRPr lang="fr-FR"/>
        </a:p>
      </dgm:t>
    </dgm:pt>
    <dgm:pt modelId="{288522BC-B897-4B29-AECE-B566598461DA}" type="sibTrans" cxnId="{67777A7A-C294-40E7-B3D6-369A3745A321}">
      <dgm:prSet/>
      <dgm:spPr/>
      <dgm:t>
        <a:bodyPr/>
        <a:lstStyle/>
        <a:p>
          <a:endParaRPr lang="fr-FR"/>
        </a:p>
      </dgm:t>
    </dgm:pt>
    <dgm:pt modelId="{EB496628-2733-4053-8DC0-B7DA2274D7DD}">
      <dgm:prSet custT="1"/>
      <dgm:spPr/>
      <dgm:t>
        <a:bodyPr/>
        <a:lstStyle/>
        <a:p>
          <a:pPr rtl="0"/>
          <a:r>
            <a:rPr lang="fr-CA" sz="1600" dirty="0" smtClean="0"/>
            <a:t>Règlements/procédures/formation/ contrôles.</a:t>
          </a:r>
          <a:endParaRPr lang="fr-FR" sz="1600" dirty="0"/>
        </a:p>
      </dgm:t>
    </dgm:pt>
    <dgm:pt modelId="{887F00A4-FAB1-4C75-A01A-F028BDF62AD4}" type="parTrans" cxnId="{F5535980-7666-4F13-9E1B-08C8CFD473EA}">
      <dgm:prSet/>
      <dgm:spPr/>
      <dgm:t>
        <a:bodyPr/>
        <a:lstStyle/>
        <a:p>
          <a:endParaRPr lang="fr-FR"/>
        </a:p>
      </dgm:t>
    </dgm:pt>
    <dgm:pt modelId="{8D50C16E-EE7C-446A-9017-6560C0785775}" type="sibTrans" cxnId="{F5535980-7666-4F13-9E1B-08C8CFD473EA}">
      <dgm:prSet/>
      <dgm:spPr/>
      <dgm:t>
        <a:bodyPr/>
        <a:lstStyle/>
        <a:p>
          <a:endParaRPr lang="fr-FR"/>
        </a:p>
      </dgm:t>
    </dgm:pt>
    <dgm:pt modelId="{8030AF8F-B364-4586-BB0A-2E43B368625F}">
      <dgm:prSet custT="1"/>
      <dgm:spPr/>
      <dgm:t>
        <a:bodyPr/>
        <a:lstStyle/>
        <a:p>
          <a:pPr rtl="0"/>
          <a:r>
            <a:rPr lang="fr-CA" sz="2000" dirty="0" smtClean="0"/>
            <a:t>Stratégies saines habitudes de vie</a:t>
          </a:r>
          <a:endParaRPr lang="fr-FR" sz="2000" dirty="0"/>
        </a:p>
      </dgm:t>
    </dgm:pt>
    <dgm:pt modelId="{C6316AE0-5DAE-4DF8-BC6E-9498E798DB8E}" type="parTrans" cxnId="{B478D5CB-1407-49C2-87DD-EAF85FD8403E}">
      <dgm:prSet/>
      <dgm:spPr/>
      <dgm:t>
        <a:bodyPr/>
        <a:lstStyle/>
        <a:p>
          <a:endParaRPr lang="fr-FR"/>
        </a:p>
      </dgm:t>
    </dgm:pt>
    <dgm:pt modelId="{99699A98-C539-4110-B6B5-AE954CAB8DC5}" type="sibTrans" cxnId="{B478D5CB-1407-49C2-87DD-EAF85FD8403E}">
      <dgm:prSet/>
      <dgm:spPr/>
      <dgm:t>
        <a:bodyPr/>
        <a:lstStyle/>
        <a:p>
          <a:endParaRPr lang="fr-FR"/>
        </a:p>
      </dgm:t>
    </dgm:pt>
    <dgm:pt modelId="{323CEDC4-4CBA-42AC-ABF7-982AEF016EFB}">
      <dgm:prSet/>
      <dgm:spPr/>
      <dgm:t>
        <a:bodyPr/>
        <a:lstStyle/>
        <a:p>
          <a:pPr rtl="0"/>
          <a:r>
            <a:rPr lang="fr-CA" dirty="0" smtClean="0"/>
            <a:t>Évaluation des besoins</a:t>
          </a:r>
          <a:endParaRPr lang="fr-FR" dirty="0"/>
        </a:p>
      </dgm:t>
    </dgm:pt>
    <dgm:pt modelId="{81E7557F-04B4-4EFF-9F6A-32B94028FA78}" type="parTrans" cxnId="{59EA58A6-2C0D-4B52-91CC-08DDFDF39F99}">
      <dgm:prSet/>
      <dgm:spPr/>
      <dgm:t>
        <a:bodyPr/>
        <a:lstStyle/>
        <a:p>
          <a:endParaRPr lang="fr-FR"/>
        </a:p>
      </dgm:t>
    </dgm:pt>
    <dgm:pt modelId="{12E791A0-1930-43DC-9C84-D741E3C07A53}" type="sibTrans" cxnId="{59EA58A6-2C0D-4B52-91CC-08DDFDF39F99}">
      <dgm:prSet/>
      <dgm:spPr/>
      <dgm:t>
        <a:bodyPr/>
        <a:lstStyle/>
        <a:p>
          <a:endParaRPr lang="fr-FR"/>
        </a:p>
      </dgm:t>
    </dgm:pt>
    <dgm:pt modelId="{EF3FF7B7-DDC0-4B57-B806-B2918FBE7E57}">
      <dgm:prSet/>
      <dgm:spPr/>
      <dgm:t>
        <a:bodyPr/>
        <a:lstStyle/>
        <a:p>
          <a:pPr rtl="0"/>
          <a:r>
            <a:rPr lang="fr-CA" dirty="0" smtClean="0"/>
            <a:t>Information/Programmes d’éducation à la santé</a:t>
          </a:r>
          <a:endParaRPr lang="fr-FR" dirty="0"/>
        </a:p>
      </dgm:t>
    </dgm:pt>
    <dgm:pt modelId="{65290417-EAC5-4496-873C-CCB28CE5E27A}" type="parTrans" cxnId="{8E903BC0-9F28-4D18-8234-DFBB92076A37}">
      <dgm:prSet/>
      <dgm:spPr/>
      <dgm:t>
        <a:bodyPr/>
        <a:lstStyle/>
        <a:p>
          <a:endParaRPr lang="fr-FR"/>
        </a:p>
      </dgm:t>
    </dgm:pt>
    <dgm:pt modelId="{FEC75396-5653-4FE6-B02B-660059CA0A84}" type="sibTrans" cxnId="{8E903BC0-9F28-4D18-8234-DFBB92076A37}">
      <dgm:prSet/>
      <dgm:spPr/>
      <dgm:t>
        <a:bodyPr/>
        <a:lstStyle/>
        <a:p>
          <a:endParaRPr lang="fr-FR"/>
        </a:p>
      </dgm:t>
    </dgm:pt>
    <dgm:pt modelId="{685F2354-F252-451F-8098-3E0CD6202553}">
      <dgm:prSet custT="1"/>
      <dgm:spPr/>
      <dgm:t>
        <a:bodyPr/>
        <a:lstStyle/>
        <a:p>
          <a:pPr rtl="0"/>
          <a:r>
            <a:rPr lang="fr-CA" sz="2000" dirty="0" smtClean="0"/>
            <a:t>Changements environnementaux</a:t>
          </a:r>
          <a:endParaRPr lang="fr-FR" sz="2000" dirty="0"/>
        </a:p>
      </dgm:t>
    </dgm:pt>
    <dgm:pt modelId="{D97A6C1C-C009-4696-8DDE-49BF76113F66}" type="parTrans" cxnId="{28810F93-0DED-4D5F-93AB-6127188FF885}">
      <dgm:prSet/>
      <dgm:spPr/>
      <dgm:t>
        <a:bodyPr/>
        <a:lstStyle/>
        <a:p>
          <a:endParaRPr lang="fr-FR"/>
        </a:p>
      </dgm:t>
    </dgm:pt>
    <dgm:pt modelId="{C47E28DA-D4DD-4666-AAF9-9DC3A093EAA4}" type="sibTrans" cxnId="{28810F93-0DED-4D5F-93AB-6127188FF885}">
      <dgm:prSet/>
      <dgm:spPr/>
      <dgm:t>
        <a:bodyPr/>
        <a:lstStyle/>
        <a:p>
          <a:endParaRPr lang="fr-FR"/>
        </a:p>
      </dgm:t>
    </dgm:pt>
    <dgm:pt modelId="{891C009C-F23B-46D9-BBF1-80ECD5CB8A15}">
      <dgm:prSet/>
      <dgm:spPr/>
      <dgm:t>
        <a:bodyPr/>
        <a:lstStyle/>
        <a:p>
          <a:pPr rtl="0"/>
          <a:r>
            <a:rPr lang="fr-CA" dirty="0" smtClean="0"/>
            <a:t>Promouvoir santé physique/mentale/Promouvoir bonne alimentation/bien-être </a:t>
          </a:r>
          <a:endParaRPr lang="fr-FR" dirty="0"/>
        </a:p>
      </dgm:t>
    </dgm:pt>
    <dgm:pt modelId="{6DBE657B-ABCF-44E9-8317-D42E6C66144B}" type="parTrans" cxnId="{3CD37632-0935-441E-8C8F-DA801706CE87}">
      <dgm:prSet/>
      <dgm:spPr/>
      <dgm:t>
        <a:bodyPr/>
        <a:lstStyle/>
        <a:p>
          <a:endParaRPr lang="fr-FR"/>
        </a:p>
      </dgm:t>
    </dgm:pt>
    <dgm:pt modelId="{C97FE792-68BF-49D8-9FF0-1D56BB9FE765}" type="sibTrans" cxnId="{3CD37632-0935-441E-8C8F-DA801706CE87}">
      <dgm:prSet/>
      <dgm:spPr/>
      <dgm:t>
        <a:bodyPr/>
        <a:lstStyle/>
        <a:p>
          <a:endParaRPr lang="fr-FR"/>
        </a:p>
      </dgm:t>
    </dgm:pt>
    <dgm:pt modelId="{7241FB09-0E38-4CCD-B10E-522A1BABE3DA}">
      <dgm:prSet/>
      <dgm:spPr/>
      <dgm:t>
        <a:bodyPr/>
        <a:lstStyle/>
        <a:p>
          <a:pPr rtl="0"/>
          <a:r>
            <a:rPr lang="fr-CA" dirty="0" smtClean="0"/>
            <a:t>Prévenir violence</a:t>
          </a:r>
          <a:endParaRPr lang="fr-FR" dirty="0"/>
        </a:p>
      </dgm:t>
    </dgm:pt>
    <dgm:pt modelId="{F766BB67-B731-419A-B07D-C9A1F69A454C}" type="parTrans" cxnId="{71366AF3-9AA3-47B5-9609-A270B2717FE3}">
      <dgm:prSet/>
      <dgm:spPr/>
      <dgm:t>
        <a:bodyPr/>
        <a:lstStyle/>
        <a:p>
          <a:endParaRPr lang="fr-FR"/>
        </a:p>
      </dgm:t>
    </dgm:pt>
    <dgm:pt modelId="{EF150A25-A8BC-4723-8BEF-5C6950C0C6B1}" type="sibTrans" cxnId="{71366AF3-9AA3-47B5-9609-A270B2717FE3}">
      <dgm:prSet/>
      <dgm:spPr/>
      <dgm:t>
        <a:bodyPr/>
        <a:lstStyle/>
        <a:p>
          <a:endParaRPr lang="fr-FR"/>
        </a:p>
      </dgm:t>
    </dgm:pt>
    <dgm:pt modelId="{D067A194-E9ED-44C4-8E0D-DAAAE899B75F}">
      <dgm:prSet/>
      <dgm:spPr/>
      <dgm:t>
        <a:bodyPr/>
        <a:lstStyle/>
        <a:p>
          <a:pPr rtl="0"/>
          <a:r>
            <a:rPr lang="fr-CA" dirty="0" smtClean="0"/>
            <a:t>Participation du personnel</a:t>
          </a:r>
          <a:endParaRPr lang="fr-FR" dirty="0"/>
        </a:p>
      </dgm:t>
    </dgm:pt>
    <dgm:pt modelId="{F1F8F866-731E-49D6-A5A0-C647327014BF}" type="parTrans" cxnId="{1F460A2D-910F-4B31-B027-88F94B36B599}">
      <dgm:prSet/>
      <dgm:spPr/>
      <dgm:t>
        <a:bodyPr/>
        <a:lstStyle/>
        <a:p>
          <a:endParaRPr lang="fr-FR"/>
        </a:p>
      </dgm:t>
    </dgm:pt>
    <dgm:pt modelId="{A308C0DF-97EF-44DD-92A2-A3A1D86F383D}" type="sibTrans" cxnId="{1F460A2D-910F-4B31-B027-88F94B36B599}">
      <dgm:prSet/>
      <dgm:spPr/>
      <dgm:t>
        <a:bodyPr/>
        <a:lstStyle/>
        <a:p>
          <a:endParaRPr lang="fr-FR"/>
        </a:p>
      </dgm:t>
    </dgm:pt>
    <dgm:pt modelId="{97A56DD6-5BDD-4914-B176-546EF4461F08}">
      <dgm:prSet/>
      <dgm:spPr/>
      <dgm:t>
        <a:bodyPr/>
        <a:lstStyle/>
        <a:p>
          <a:pPr rtl="0"/>
          <a:r>
            <a:rPr lang="fr-CA" dirty="0" smtClean="0"/>
            <a:t>Décisions</a:t>
          </a:r>
          <a:endParaRPr lang="fr-FR" dirty="0"/>
        </a:p>
      </dgm:t>
    </dgm:pt>
    <dgm:pt modelId="{1507B90F-69CE-463F-8809-2E12653EA4BA}" type="parTrans" cxnId="{AF2C3D1A-B1AA-42BE-B676-250BCC5694AD}">
      <dgm:prSet/>
      <dgm:spPr/>
      <dgm:t>
        <a:bodyPr/>
        <a:lstStyle/>
        <a:p>
          <a:endParaRPr lang="fr-FR"/>
        </a:p>
      </dgm:t>
    </dgm:pt>
    <dgm:pt modelId="{F01D118E-138A-4EB6-967F-AC17A1D54CA8}" type="sibTrans" cxnId="{AF2C3D1A-B1AA-42BE-B676-250BCC5694AD}">
      <dgm:prSet/>
      <dgm:spPr/>
      <dgm:t>
        <a:bodyPr/>
        <a:lstStyle/>
        <a:p>
          <a:endParaRPr lang="fr-FR"/>
        </a:p>
      </dgm:t>
    </dgm:pt>
    <dgm:pt modelId="{C1542494-701D-448E-AD4A-197064F1760F}">
      <dgm:prSet/>
      <dgm:spPr/>
      <dgm:t>
        <a:bodyPr/>
        <a:lstStyle/>
        <a:p>
          <a:pPr rtl="0"/>
          <a:r>
            <a:rPr lang="fr-CA" dirty="0" smtClean="0"/>
            <a:t>Pratiques</a:t>
          </a:r>
          <a:endParaRPr lang="fr-FR" dirty="0"/>
        </a:p>
      </dgm:t>
    </dgm:pt>
    <dgm:pt modelId="{C844905A-5F2A-43F3-9760-BEE507EAAD54}" type="parTrans" cxnId="{4E2CA6F0-80E8-4EB7-AB08-486A29920688}">
      <dgm:prSet/>
      <dgm:spPr/>
      <dgm:t>
        <a:bodyPr/>
        <a:lstStyle/>
        <a:p>
          <a:endParaRPr lang="fr-FR"/>
        </a:p>
      </dgm:t>
    </dgm:pt>
    <dgm:pt modelId="{A830D639-C389-4D91-BE52-C61800A78E5D}" type="sibTrans" cxnId="{4E2CA6F0-80E8-4EB7-AB08-486A29920688}">
      <dgm:prSet/>
      <dgm:spPr/>
      <dgm:t>
        <a:bodyPr/>
        <a:lstStyle/>
        <a:p>
          <a:endParaRPr lang="fr-FR"/>
        </a:p>
      </dgm:t>
    </dgm:pt>
    <dgm:pt modelId="{F4103B4A-6E6D-4924-9564-D253A0814807}" type="pres">
      <dgm:prSet presAssocID="{4284E97B-742E-4335-A1B5-C8210CC8A960}" presName="Name0" presStyleCnt="0">
        <dgm:presLayoutVars>
          <dgm:dir/>
          <dgm:animLvl val="lvl"/>
          <dgm:resizeHandles val="exact"/>
        </dgm:presLayoutVars>
      </dgm:prSet>
      <dgm:spPr/>
      <dgm:t>
        <a:bodyPr/>
        <a:lstStyle/>
        <a:p>
          <a:endParaRPr lang="fr-FR"/>
        </a:p>
      </dgm:t>
    </dgm:pt>
    <dgm:pt modelId="{9F67B045-0BB3-4D29-A52B-9243E57BCD5A}" type="pres">
      <dgm:prSet presAssocID="{F2DABFCA-F69B-4370-82BB-EF4ED6E94040}" presName="linNode" presStyleCnt="0"/>
      <dgm:spPr/>
      <dgm:t>
        <a:bodyPr/>
        <a:lstStyle/>
        <a:p>
          <a:endParaRPr lang="fr-FR"/>
        </a:p>
      </dgm:t>
    </dgm:pt>
    <dgm:pt modelId="{48EF3760-8AD8-4938-A7C4-C36CE0223187}" type="pres">
      <dgm:prSet presAssocID="{F2DABFCA-F69B-4370-82BB-EF4ED6E94040}" presName="parentText" presStyleLbl="node1" presStyleIdx="0" presStyleCnt="4">
        <dgm:presLayoutVars>
          <dgm:chMax val="1"/>
          <dgm:bulletEnabled val="1"/>
        </dgm:presLayoutVars>
      </dgm:prSet>
      <dgm:spPr/>
      <dgm:t>
        <a:bodyPr/>
        <a:lstStyle/>
        <a:p>
          <a:endParaRPr lang="fr-FR"/>
        </a:p>
      </dgm:t>
    </dgm:pt>
    <dgm:pt modelId="{1591FE06-3ED4-42DE-9C4A-01880B53FE89}" type="pres">
      <dgm:prSet presAssocID="{F2DABFCA-F69B-4370-82BB-EF4ED6E94040}" presName="descendantText" presStyleLbl="alignAccFollowNode1" presStyleIdx="0" presStyleCnt="4">
        <dgm:presLayoutVars>
          <dgm:bulletEnabled val="1"/>
        </dgm:presLayoutVars>
      </dgm:prSet>
      <dgm:spPr/>
      <dgm:t>
        <a:bodyPr/>
        <a:lstStyle/>
        <a:p>
          <a:endParaRPr lang="fr-FR"/>
        </a:p>
      </dgm:t>
    </dgm:pt>
    <dgm:pt modelId="{D7EFE9AF-4485-47A9-8D20-0FB7F757F16F}" type="pres">
      <dgm:prSet presAssocID="{83435E2F-099A-4640-9FE9-DF2E202D7CD7}" presName="sp" presStyleCnt="0"/>
      <dgm:spPr/>
      <dgm:t>
        <a:bodyPr/>
        <a:lstStyle/>
        <a:p>
          <a:endParaRPr lang="fr-FR"/>
        </a:p>
      </dgm:t>
    </dgm:pt>
    <dgm:pt modelId="{AB7F9BA0-EFBE-4C3F-87B6-6C97A374340D}" type="pres">
      <dgm:prSet presAssocID="{8030AF8F-B364-4586-BB0A-2E43B368625F}" presName="linNode" presStyleCnt="0"/>
      <dgm:spPr/>
      <dgm:t>
        <a:bodyPr/>
        <a:lstStyle/>
        <a:p>
          <a:endParaRPr lang="fr-FR"/>
        </a:p>
      </dgm:t>
    </dgm:pt>
    <dgm:pt modelId="{293F82FF-F834-48F9-82AB-67C744BAD8B5}" type="pres">
      <dgm:prSet presAssocID="{8030AF8F-B364-4586-BB0A-2E43B368625F}" presName="parentText" presStyleLbl="node1" presStyleIdx="1" presStyleCnt="4">
        <dgm:presLayoutVars>
          <dgm:chMax val="1"/>
          <dgm:bulletEnabled val="1"/>
        </dgm:presLayoutVars>
      </dgm:prSet>
      <dgm:spPr/>
      <dgm:t>
        <a:bodyPr/>
        <a:lstStyle/>
        <a:p>
          <a:endParaRPr lang="fr-FR"/>
        </a:p>
      </dgm:t>
    </dgm:pt>
    <dgm:pt modelId="{2EB319A9-7275-455F-8BAC-23430354E757}" type="pres">
      <dgm:prSet presAssocID="{8030AF8F-B364-4586-BB0A-2E43B368625F}" presName="descendantText" presStyleLbl="alignAccFollowNode1" presStyleIdx="1" presStyleCnt="4">
        <dgm:presLayoutVars>
          <dgm:bulletEnabled val="1"/>
        </dgm:presLayoutVars>
      </dgm:prSet>
      <dgm:spPr/>
      <dgm:t>
        <a:bodyPr/>
        <a:lstStyle/>
        <a:p>
          <a:endParaRPr lang="fr-FR"/>
        </a:p>
      </dgm:t>
    </dgm:pt>
    <dgm:pt modelId="{401BB5B2-AC1D-4FD8-A93C-6413EE32361F}" type="pres">
      <dgm:prSet presAssocID="{99699A98-C539-4110-B6B5-AE954CAB8DC5}" presName="sp" presStyleCnt="0"/>
      <dgm:spPr/>
      <dgm:t>
        <a:bodyPr/>
        <a:lstStyle/>
        <a:p>
          <a:endParaRPr lang="fr-FR"/>
        </a:p>
      </dgm:t>
    </dgm:pt>
    <dgm:pt modelId="{4BF65B61-21BC-4490-AD76-B33ED08ED87A}" type="pres">
      <dgm:prSet presAssocID="{685F2354-F252-451F-8098-3E0CD6202553}" presName="linNode" presStyleCnt="0"/>
      <dgm:spPr/>
      <dgm:t>
        <a:bodyPr/>
        <a:lstStyle/>
        <a:p>
          <a:endParaRPr lang="fr-FR"/>
        </a:p>
      </dgm:t>
    </dgm:pt>
    <dgm:pt modelId="{AD7B6EA7-2583-46B6-A3F9-E3C5BDA54401}" type="pres">
      <dgm:prSet presAssocID="{685F2354-F252-451F-8098-3E0CD6202553}" presName="parentText" presStyleLbl="node1" presStyleIdx="2" presStyleCnt="4">
        <dgm:presLayoutVars>
          <dgm:chMax val="1"/>
          <dgm:bulletEnabled val="1"/>
        </dgm:presLayoutVars>
      </dgm:prSet>
      <dgm:spPr/>
      <dgm:t>
        <a:bodyPr/>
        <a:lstStyle/>
        <a:p>
          <a:endParaRPr lang="fr-FR"/>
        </a:p>
      </dgm:t>
    </dgm:pt>
    <dgm:pt modelId="{224E554C-6BAD-497C-A2A3-190E5F4822AF}" type="pres">
      <dgm:prSet presAssocID="{685F2354-F252-451F-8098-3E0CD6202553}" presName="descendantText" presStyleLbl="alignAccFollowNode1" presStyleIdx="2" presStyleCnt="4">
        <dgm:presLayoutVars>
          <dgm:bulletEnabled val="1"/>
        </dgm:presLayoutVars>
      </dgm:prSet>
      <dgm:spPr/>
      <dgm:t>
        <a:bodyPr/>
        <a:lstStyle/>
        <a:p>
          <a:endParaRPr lang="fr-FR"/>
        </a:p>
      </dgm:t>
    </dgm:pt>
    <dgm:pt modelId="{F40F2C2C-2498-48D0-9642-D1EF59C7C1C2}" type="pres">
      <dgm:prSet presAssocID="{C47E28DA-D4DD-4666-AAF9-9DC3A093EAA4}" presName="sp" presStyleCnt="0"/>
      <dgm:spPr/>
      <dgm:t>
        <a:bodyPr/>
        <a:lstStyle/>
        <a:p>
          <a:endParaRPr lang="fr-FR"/>
        </a:p>
      </dgm:t>
    </dgm:pt>
    <dgm:pt modelId="{1711B79F-7991-4996-A626-4D401366B8E9}" type="pres">
      <dgm:prSet presAssocID="{D067A194-E9ED-44C4-8E0D-DAAAE899B75F}" presName="linNode" presStyleCnt="0"/>
      <dgm:spPr/>
      <dgm:t>
        <a:bodyPr/>
        <a:lstStyle/>
        <a:p>
          <a:endParaRPr lang="fr-FR"/>
        </a:p>
      </dgm:t>
    </dgm:pt>
    <dgm:pt modelId="{10C103A2-84CD-4408-9457-A6E0058A7E8B}" type="pres">
      <dgm:prSet presAssocID="{D067A194-E9ED-44C4-8E0D-DAAAE899B75F}" presName="parentText" presStyleLbl="node1" presStyleIdx="3" presStyleCnt="4">
        <dgm:presLayoutVars>
          <dgm:chMax val="1"/>
          <dgm:bulletEnabled val="1"/>
        </dgm:presLayoutVars>
      </dgm:prSet>
      <dgm:spPr/>
      <dgm:t>
        <a:bodyPr/>
        <a:lstStyle/>
        <a:p>
          <a:endParaRPr lang="fr-FR"/>
        </a:p>
      </dgm:t>
    </dgm:pt>
    <dgm:pt modelId="{EAD96450-3DAE-4689-A235-B48B4A772201}" type="pres">
      <dgm:prSet presAssocID="{D067A194-E9ED-44C4-8E0D-DAAAE899B75F}" presName="descendantText" presStyleLbl="alignAccFollowNode1" presStyleIdx="3" presStyleCnt="4">
        <dgm:presLayoutVars>
          <dgm:bulletEnabled val="1"/>
        </dgm:presLayoutVars>
      </dgm:prSet>
      <dgm:spPr/>
      <dgm:t>
        <a:bodyPr/>
        <a:lstStyle/>
        <a:p>
          <a:endParaRPr lang="fr-FR"/>
        </a:p>
      </dgm:t>
    </dgm:pt>
  </dgm:ptLst>
  <dgm:cxnLst>
    <dgm:cxn modelId="{3CD37632-0935-441E-8C8F-DA801706CE87}" srcId="{685F2354-F252-451F-8098-3E0CD6202553}" destId="{891C009C-F23B-46D9-BBF1-80ECD5CB8A15}" srcOrd="0" destOrd="0" parTransId="{6DBE657B-ABCF-44E9-8317-D42E6C66144B}" sibTransId="{C97FE792-68BF-49D8-9FF0-1D56BB9FE765}"/>
    <dgm:cxn modelId="{4E2CA6F0-80E8-4EB7-AB08-486A29920688}" srcId="{D067A194-E9ED-44C4-8E0D-DAAAE899B75F}" destId="{C1542494-701D-448E-AD4A-197064F1760F}" srcOrd="1" destOrd="0" parTransId="{C844905A-5F2A-43F3-9760-BEE507EAAD54}" sibTransId="{A830D639-C389-4D91-BE52-C61800A78E5D}"/>
    <dgm:cxn modelId="{AF2C3D1A-B1AA-42BE-B676-250BCC5694AD}" srcId="{D067A194-E9ED-44C4-8E0D-DAAAE899B75F}" destId="{97A56DD6-5BDD-4914-B176-546EF4461F08}" srcOrd="0" destOrd="0" parTransId="{1507B90F-69CE-463F-8809-2E12653EA4BA}" sibTransId="{F01D118E-138A-4EB6-967F-AC17A1D54CA8}"/>
    <dgm:cxn modelId="{67777A7A-C294-40E7-B3D6-369A3745A321}" srcId="{F2DABFCA-F69B-4370-82BB-EF4ED6E94040}" destId="{18407861-6546-4AB2-8E84-9C49237F0C02}" srcOrd="1" destOrd="0" parTransId="{73841689-3FCE-4064-9ADF-BBAF67F7A880}" sibTransId="{288522BC-B897-4B29-AECE-B566598461DA}"/>
    <dgm:cxn modelId="{EACE4F30-209B-49B3-9CAC-A6289E853463}" type="presOf" srcId="{18407861-6546-4AB2-8E84-9C49237F0C02}" destId="{1591FE06-3ED4-42DE-9C4A-01880B53FE89}" srcOrd="0" destOrd="1" presId="urn:microsoft.com/office/officeart/2005/8/layout/vList5"/>
    <dgm:cxn modelId="{6791C3CA-DF02-4A4E-8A70-7905BEF0AC6F}" type="presOf" srcId="{891C009C-F23B-46D9-BBF1-80ECD5CB8A15}" destId="{224E554C-6BAD-497C-A2A3-190E5F4822AF}" srcOrd="0" destOrd="0" presId="urn:microsoft.com/office/officeart/2005/8/layout/vList5"/>
    <dgm:cxn modelId="{1F460A2D-910F-4B31-B027-88F94B36B599}" srcId="{4284E97B-742E-4335-A1B5-C8210CC8A960}" destId="{D067A194-E9ED-44C4-8E0D-DAAAE899B75F}" srcOrd="3" destOrd="0" parTransId="{F1F8F866-731E-49D6-A5A0-C647327014BF}" sibTransId="{A308C0DF-97EF-44DD-92A2-A3A1D86F383D}"/>
    <dgm:cxn modelId="{F0FF5A24-AB76-4E10-B229-DFF0581E121B}" type="presOf" srcId="{685F2354-F252-451F-8098-3E0CD6202553}" destId="{AD7B6EA7-2583-46B6-A3F9-E3C5BDA54401}" srcOrd="0" destOrd="0" presId="urn:microsoft.com/office/officeart/2005/8/layout/vList5"/>
    <dgm:cxn modelId="{8B46F428-7949-44D1-BA9A-A38450F9D9B2}" type="presOf" srcId="{F2DABFCA-F69B-4370-82BB-EF4ED6E94040}" destId="{48EF3760-8AD8-4938-A7C4-C36CE0223187}" srcOrd="0" destOrd="0" presId="urn:microsoft.com/office/officeart/2005/8/layout/vList5"/>
    <dgm:cxn modelId="{BFF27181-7B3E-40E8-B6FC-EECBDB2E7C69}" type="presOf" srcId="{8030AF8F-B364-4586-BB0A-2E43B368625F}" destId="{293F82FF-F834-48F9-82AB-67C744BAD8B5}" srcOrd="0" destOrd="0" presId="urn:microsoft.com/office/officeart/2005/8/layout/vList5"/>
    <dgm:cxn modelId="{28810F93-0DED-4D5F-93AB-6127188FF885}" srcId="{4284E97B-742E-4335-A1B5-C8210CC8A960}" destId="{685F2354-F252-451F-8098-3E0CD6202553}" srcOrd="2" destOrd="0" parTransId="{D97A6C1C-C009-4696-8DDE-49BF76113F66}" sibTransId="{C47E28DA-D4DD-4666-AAF9-9DC3A093EAA4}"/>
    <dgm:cxn modelId="{71366AF3-9AA3-47B5-9609-A270B2717FE3}" srcId="{685F2354-F252-451F-8098-3E0CD6202553}" destId="{7241FB09-0E38-4CCD-B10E-522A1BABE3DA}" srcOrd="1" destOrd="0" parTransId="{F766BB67-B731-419A-B07D-C9A1F69A454C}" sibTransId="{EF150A25-A8BC-4723-8BEF-5C6950C0C6B1}"/>
    <dgm:cxn modelId="{30D38C04-E055-4A7D-B10A-BEB67F8AC172}" type="presOf" srcId="{C1542494-701D-448E-AD4A-197064F1760F}" destId="{EAD96450-3DAE-4689-A235-B48B4A772201}" srcOrd="0" destOrd="1" presId="urn:microsoft.com/office/officeart/2005/8/layout/vList5"/>
    <dgm:cxn modelId="{6818EC50-71AD-4E52-B998-C227745D08E1}" type="presOf" srcId="{7241FB09-0E38-4CCD-B10E-522A1BABE3DA}" destId="{224E554C-6BAD-497C-A2A3-190E5F4822AF}" srcOrd="0" destOrd="1" presId="urn:microsoft.com/office/officeart/2005/8/layout/vList5"/>
    <dgm:cxn modelId="{DF7FF12C-DDAD-46EB-A61B-BA9CB3414FF8}" type="presOf" srcId="{EF3FF7B7-DDC0-4B57-B806-B2918FBE7E57}" destId="{2EB319A9-7275-455F-8BAC-23430354E757}" srcOrd="0" destOrd="1" presId="urn:microsoft.com/office/officeart/2005/8/layout/vList5"/>
    <dgm:cxn modelId="{8E903BC0-9F28-4D18-8234-DFBB92076A37}" srcId="{8030AF8F-B364-4586-BB0A-2E43B368625F}" destId="{EF3FF7B7-DDC0-4B57-B806-B2918FBE7E57}" srcOrd="1" destOrd="0" parTransId="{65290417-EAC5-4496-873C-CCB28CE5E27A}" sibTransId="{FEC75396-5653-4FE6-B02B-660059CA0A84}"/>
    <dgm:cxn modelId="{02202E47-B36C-4C9D-8B5E-DBB1B6D225FE}" type="presOf" srcId="{323CEDC4-4CBA-42AC-ABF7-982AEF016EFB}" destId="{2EB319A9-7275-455F-8BAC-23430354E757}" srcOrd="0" destOrd="0" presId="urn:microsoft.com/office/officeart/2005/8/layout/vList5"/>
    <dgm:cxn modelId="{12077AF5-0D61-48B9-AAC5-550AD0889817}" type="presOf" srcId="{245A24A4-69D4-494E-925B-D03DD9BCEBBB}" destId="{1591FE06-3ED4-42DE-9C4A-01880B53FE89}" srcOrd="0" destOrd="0" presId="urn:microsoft.com/office/officeart/2005/8/layout/vList5"/>
    <dgm:cxn modelId="{C3CA2085-96A5-478B-BBD1-01E442A42736}" type="presOf" srcId="{EB496628-2733-4053-8DC0-B7DA2274D7DD}" destId="{1591FE06-3ED4-42DE-9C4A-01880B53FE89}" srcOrd="0" destOrd="2" presId="urn:microsoft.com/office/officeart/2005/8/layout/vList5"/>
    <dgm:cxn modelId="{B478D5CB-1407-49C2-87DD-EAF85FD8403E}" srcId="{4284E97B-742E-4335-A1B5-C8210CC8A960}" destId="{8030AF8F-B364-4586-BB0A-2E43B368625F}" srcOrd="1" destOrd="0" parTransId="{C6316AE0-5DAE-4DF8-BC6E-9498E798DB8E}" sibTransId="{99699A98-C539-4110-B6B5-AE954CAB8DC5}"/>
    <dgm:cxn modelId="{8C0E73F6-5675-46CC-9C0F-534B9D221B75}" srcId="{F2DABFCA-F69B-4370-82BB-EF4ED6E94040}" destId="{245A24A4-69D4-494E-925B-D03DD9BCEBBB}" srcOrd="0" destOrd="0" parTransId="{72CFA1E7-934D-412A-B64C-A7DC0297A50F}" sibTransId="{3D87BEC3-0FDD-4CE9-9623-DE3322D11F35}"/>
    <dgm:cxn modelId="{CAE4E273-738E-4EDE-A081-F079E49AEDCA}" srcId="{4284E97B-742E-4335-A1B5-C8210CC8A960}" destId="{F2DABFCA-F69B-4370-82BB-EF4ED6E94040}" srcOrd="0" destOrd="0" parTransId="{CBF42769-1D5A-4FB7-A37C-4BCCCBC7D896}" sibTransId="{83435E2F-099A-4640-9FE9-DF2E202D7CD7}"/>
    <dgm:cxn modelId="{F5535980-7666-4F13-9E1B-08C8CFD473EA}" srcId="{F2DABFCA-F69B-4370-82BB-EF4ED6E94040}" destId="{EB496628-2733-4053-8DC0-B7DA2274D7DD}" srcOrd="2" destOrd="0" parTransId="{887F00A4-FAB1-4C75-A01A-F028BDF62AD4}" sibTransId="{8D50C16E-EE7C-446A-9017-6560C0785775}"/>
    <dgm:cxn modelId="{AE45263A-2910-4AE7-AABD-0504B97AADE2}" type="presOf" srcId="{D067A194-E9ED-44C4-8E0D-DAAAE899B75F}" destId="{10C103A2-84CD-4408-9457-A6E0058A7E8B}" srcOrd="0" destOrd="0" presId="urn:microsoft.com/office/officeart/2005/8/layout/vList5"/>
    <dgm:cxn modelId="{B2AEB979-9389-4E5A-A757-D0E940CC8AAC}" type="presOf" srcId="{4284E97B-742E-4335-A1B5-C8210CC8A960}" destId="{F4103B4A-6E6D-4924-9564-D253A0814807}" srcOrd="0" destOrd="0" presId="urn:microsoft.com/office/officeart/2005/8/layout/vList5"/>
    <dgm:cxn modelId="{59EA58A6-2C0D-4B52-91CC-08DDFDF39F99}" srcId="{8030AF8F-B364-4586-BB0A-2E43B368625F}" destId="{323CEDC4-4CBA-42AC-ABF7-982AEF016EFB}" srcOrd="0" destOrd="0" parTransId="{81E7557F-04B4-4EFF-9F6A-32B94028FA78}" sibTransId="{12E791A0-1930-43DC-9C84-D741E3C07A53}"/>
    <dgm:cxn modelId="{6BA6C201-C938-4F16-B2D2-AD75EB3BB3B6}" type="presOf" srcId="{97A56DD6-5BDD-4914-B176-546EF4461F08}" destId="{EAD96450-3DAE-4689-A235-B48B4A772201}" srcOrd="0" destOrd="0" presId="urn:microsoft.com/office/officeart/2005/8/layout/vList5"/>
    <dgm:cxn modelId="{BE9EFEEA-F3CB-4F9B-AEDB-33447D0A2D28}" type="presParOf" srcId="{F4103B4A-6E6D-4924-9564-D253A0814807}" destId="{9F67B045-0BB3-4D29-A52B-9243E57BCD5A}" srcOrd="0" destOrd="0" presId="urn:microsoft.com/office/officeart/2005/8/layout/vList5"/>
    <dgm:cxn modelId="{B1225DC3-C7BE-44E3-883E-A1CF1E403C8E}" type="presParOf" srcId="{9F67B045-0BB3-4D29-A52B-9243E57BCD5A}" destId="{48EF3760-8AD8-4938-A7C4-C36CE0223187}" srcOrd="0" destOrd="0" presId="urn:microsoft.com/office/officeart/2005/8/layout/vList5"/>
    <dgm:cxn modelId="{C6EA2D33-07E3-40A6-B2D2-2A997FC92530}" type="presParOf" srcId="{9F67B045-0BB3-4D29-A52B-9243E57BCD5A}" destId="{1591FE06-3ED4-42DE-9C4A-01880B53FE89}" srcOrd="1" destOrd="0" presId="urn:microsoft.com/office/officeart/2005/8/layout/vList5"/>
    <dgm:cxn modelId="{AFA03BC5-91F2-4F34-A26D-B6CFDAE577B4}" type="presParOf" srcId="{F4103B4A-6E6D-4924-9564-D253A0814807}" destId="{D7EFE9AF-4485-47A9-8D20-0FB7F757F16F}" srcOrd="1" destOrd="0" presId="urn:microsoft.com/office/officeart/2005/8/layout/vList5"/>
    <dgm:cxn modelId="{EA983EC7-2B79-41C1-97BA-09D5FB4193EB}" type="presParOf" srcId="{F4103B4A-6E6D-4924-9564-D253A0814807}" destId="{AB7F9BA0-EFBE-4C3F-87B6-6C97A374340D}" srcOrd="2" destOrd="0" presId="urn:microsoft.com/office/officeart/2005/8/layout/vList5"/>
    <dgm:cxn modelId="{928AB717-BD7F-4367-B17D-12D52706F91C}" type="presParOf" srcId="{AB7F9BA0-EFBE-4C3F-87B6-6C97A374340D}" destId="{293F82FF-F834-48F9-82AB-67C744BAD8B5}" srcOrd="0" destOrd="0" presId="urn:microsoft.com/office/officeart/2005/8/layout/vList5"/>
    <dgm:cxn modelId="{076B8062-4683-497E-A53B-467AE7C61290}" type="presParOf" srcId="{AB7F9BA0-EFBE-4C3F-87B6-6C97A374340D}" destId="{2EB319A9-7275-455F-8BAC-23430354E757}" srcOrd="1" destOrd="0" presId="urn:microsoft.com/office/officeart/2005/8/layout/vList5"/>
    <dgm:cxn modelId="{CF1DFCCD-3C46-47FF-93C2-6AD2A59A1B70}" type="presParOf" srcId="{F4103B4A-6E6D-4924-9564-D253A0814807}" destId="{401BB5B2-AC1D-4FD8-A93C-6413EE32361F}" srcOrd="3" destOrd="0" presId="urn:microsoft.com/office/officeart/2005/8/layout/vList5"/>
    <dgm:cxn modelId="{153CD8E4-AA38-44AC-8823-777DD3CA7A6D}" type="presParOf" srcId="{F4103B4A-6E6D-4924-9564-D253A0814807}" destId="{4BF65B61-21BC-4490-AD76-B33ED08ED87A}" srcOrd="4" destOrd="0" presId="urn:microsoft.com/office/officeart/2005/8/layout/vList5"/>
    <dgm:cxn modelId="{65399765-A232-4C60-AD85-8FF2695FA3B5}" type="presParOf" srcId="{4BF65B61-21BC-4490-AD76-B33ED08ED87A}" destId="{AD7B6EA7-2583-46B6-A3F9-E3C5BDA54401}" srcOrd="0" destOrd="0" presId="urn:microsoft.com/office/officeart/2005/8/layout/vList5"/>
    <dgm:cxn modelId="{FDBD2737-9D67-4496-8D0A-27C1E3A28609}" type="presParOf" srcId="{4BF65B61-21BC-4490-AD76-B33ED08ED87A}" destId="{224E554C-6BAD-497C-A2A3-190E5F4822AF}" srcOrd="1" destOrd="0" presId="urn:microsoft.com/office/officeart/2005/8/layout/vList5"/>
    <dgm:cxn modelId="{DA85878A-6E58-4FA3-B3F9-4134D3098C2C}" type="presParOf" srcId="{F4103B4A-6E6D-4924-9564-D253A0814807}" destId="{F40F2C2C-2498-48D0-9642-D1EF59C7C1C2}" srcOrd="5" destOrd="0" presId="urn:microsoft.com/office/officeart/2005/8/layout/vList5"/>
    <dgm:cxn modelId="{EFF67AC3-9E0C-432C-8AFE-2A2A55B9FE70}" type="presParOf" srcId="{F4103B4A-6E6D-4924-9564-D253A0814807}" destId="{1711B79F-7991-4996-A626-4D401366B8E9}" srcOrd="6" destOrd="0" presId="urn:microsoft.com/office/officeart/2005/8/layout/vList5"/>
    <dgm:cxn modelId="{3722ACFC-1F0B-4468-A6D7-24B81504102C}" type="presParOf" srcId="{1711B79F-7991-4996-A626-4D401366B8E9}" destId="{10C103A2-84CD-4408-9457-A6E0058A7E8B}" srcOrd="0" destOrd="0" presId="urn:microsoft.com/office/officeart/2005/8/layout/vList5"/>
    <dgm:cxn modelId="{B93D7F33-D073-4951-A9C4-0B57C82D248D}" type="presParOf" srcId="{1711B79F-7991-4996-A626-4D401366B8E9}" destId="{EAD96450-3DAE-4689-A235-B48B4A77220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A9B587-86E6-443B-ABC1-3B9BD87D5221}" type="doc">
      <dgm:prSet loTypeId="urn:microsoft.com/office/officeart/2005/8/layout/cycle2" loCatId="cycle" qsTypeId="urn:microsoft.com/office/officeart/2005/8/quickstyle/3d7" qsCatId="3D" csTypeId="urn:microsoft.com/office/officeart/2005/8/colors/accent1_2" csCatId="accent1" phldr="1"/>
      <dgm:spPr/>
      <dgm:t>
        <a:bodyPr/>
        <a:lstStyle/>
        <a:p>
          <a:endParaRPr lang="fr-FR"/>
        </a:p>
      </dgm:t>
    </dgm:pt>
    <dgm:pt modelId="{7F843B7D-35B3-4104-B298-67CBB4FAE822}">
      <dgm:prSet custT="1"/>
      <dgm:spPr/>
      <dgm:t>
        <a:bodyPr/>
        <a:lstStyle/>
        <a:p>
          <a:pPr rtl="0"/>
          <a:r>
            <a:rPr lang="fr-CA" sz="1900" dirty="0" smtClean="0"/>
            <a:t>    Fonction maintien </a:t>
          </a:r>
        </a:p>
        <a:p>
          <a:pPr rtl="0"/>
          <a:r>
            <a:rPr lang="fr-CA" sz="1900" dirty="0" smtClean="0"/>
            <a:t>         des valeurs</a:t>
          </a:r>
        </a:p>
        <a:p>
          <a:pPr rtl="0"/>
          <a:endParaRPr lang="fr-FR" sz="1900" dirty="0"/>
        </a:p>
      </dgm:t>
    </dgm:pt>
    <dgm:pt modelId="{5B5C838E-A0AF-4342-AE29-5A774A2FA31F}" type="parTrans" cxnId="{E925F719-E5ED-41CB-AED7-15642D8A8C33}">
      <dgm:prSet/>
      <dgm:spPr/>
      <dgm:t>
        <a:bodyPr/>
        <a:lstStyle/>
        <a:p>
          <a:endParaRPr lang="fr-FR"/>
        </a:p>
      </dgm:t>
    </dgm:pt>
    <dgm:pt modelId="{E0A9A8BF-DA57-4221-9376-E00D273BC686}" type="sibTrans" cxnId="{E925F719-E5ED-41CB-AED7-15642D8A8C33}">
      <dgm:prSet/>
      <dgm:spPr/>
      <dgm:t>
        <a:bodyPr/>
        <a:lstStyle/>
        <a:p>
          <a:endParaRPr lang="fr-FR"/>
        </a:p>
      </dgm:t>
    </dgm:pt>
    <dgm:pt modelId="{E03A5E81-D938-4DDA-9115-6088F783F677}">
      <dgm:prSet custT="1"/>
      <dgm:spPr/>
      <dgm:t>
        <a:bodyPr/>
        <a:lstStyle/>
        <a:p>
          <a:pPr rtl="0"/>
          <a:r>
            <a:rPr lang="fr-CA" sz="2000" b="1" dirty="0" smtClean="0"/>
            <a:t>Consensus sur les valeurs</a:t>
          </a:r>
          <a:endParaRPr lang="fr-FR" sz="2000" b="1" dirty="0"/>
        </a:p>
      </dgm:t>
    </dgm:pt>
    <dgm:pt modelId="{770DC679-ED24-44DF-9C15-DDED3FB95CF8}" type="parTrans" cxnId="{69773898-1B8D-410B-B289-9566395A6DCC}">
      <dgm:prSet/>
      <dgm:spPr/>
      <dgm:t>
        <a:bodyPr/>
        <a:lstStyle/>
        <a:p>
          <a:endParaRPr lang="fr-FR"/>
        </a:p>
      </dgm:t>
    </dgm:pt>
    <dgm:pt modelId="{D88EC41C-9106-4364-A72E-C821DD9AE795}" type="sibTrans" cxnId="{69773898-1B8D-410B-B289-9566395A6DCC}">
      <dgm:prSet/>
      <dgm:spPr/>
      <dgm:t>
        <a:bodyPr/>
        <a:lstStyle/>
        <a:p>
          <a:endParaRPr lang="fr-FR"/>
        </a:p>
      </dgm:t>
    </dgm:pt>
    <dgm:pt modelId="{F0CB5C5F-15C2-44C0-9984-032864E2D381}">
      <dgm:prSet custT="1"/>
      <dgm:spPr/>
      <dgm:t>
        <a:bodyPr/>
        <a:lstStyle/>
        <a:p>
          <a:pPr rtl="0"/>
          <a:r>
            <a:rPr lang="fr-CA" sz="2000" b="1" dirty="0" smtClean="0"/>
            <a:t>État des santé des employés</a:t>
          </a:r>
          <a:endParaRPr lang="fr-FR" sz="2000" b="1" dirty="0"/>
        </a:p>
      </dgm:t>
    </dgm:pt>
    <dgm:pt modelId="{300A9810-65AB-459A-BCF8-F5333B2E8690}" type="parTrans" cxnId="{BBC7D557-FB02-44C1-A8F8-9E37FFCA99A6}">
      <dgm:prSet/>
      <dgm:spPr/>
      <dgm:t>
        <a:bodyPr/>
        <a:lstStyle/>
        <a:p>
          <a:endParaRPr lang="fr-FR"/>
        </a:p>
      </dgm:t>
    </dgm:pt>
    <dgm:pt modelId="{9A4F365E-B674-4ADE-9EB2-6503C2056521}" type="sibTrans" cxnId="{BBC7D557-FB02-44C1-A8F8-9E37FFCA99A6}">
      <dgm:prSet/>
      <dgm:spPr/>
      <dgm:t>
        <a:bodyPr/>
        <a:lstStyle/>
        <a:p>
          <a:endParaRPr lang="fr-FR"/>
        </a:p>
      </dgm:t>
    </dgm:pt>
    <dgm:pt modelId="{DCA5A582-037C-4A47-8F5F-CD2982A785D1}">
      <dgm:prSet custT="1"/>
      <dgm:spPr/>
      <dgm:t>
        <a:bodyPr/>
        <a:lstStyle/>
        <a:p>
          <a:pPr rtl="0"/>
          <a:r>
            <a:rPr lang="fr-CA" sz="2000" b="1" smtClean="0"/>
            <a:t>Satisfaction au travail</a:t>
          </a:r>
          <a:endParaRPr lang="fr-FR" sz="2000" b="1" dirty="0"/>
        </a:p>
      </dgm:t>
    </dgm:pt>
    <dgm:pt modelId="{E10B6CC8-4573-42BF-8D38-E230AE0DF6BF}" type="parTrans" cxnId="{E55D70D7-3A10-43F9-9D5C-D65E8A4DBDAE}">
      <dgm:prSet/>
      <dgm:spPr/>
      <dgm:t>
        <a:bodyPr/>
        <a:lstStyle/>
        <a:p>
          <a:endParaRPr lang="fr-FR"/>
        </a:p>
      </dgm:t>
    </dgm:pt>
    <dgm:pt modelId="{C567EC52-96BB-405A-8174-115E19730647}" type="sibTrans" cxnId="{E55D70D7-3A10-43F9-9D5C-D65E8A4DBDAE}">
      <dgm:prSet/>
      <dgm:spPr/>
      <dgm:t>
        <a:bodyPr/>
        <a:lstStyle/>
        <a:p>
          <a:endParaRPr lang="fr-FR"/>
        </a:p>
      </dgm:t>
    </dgm:pt>
    <dgm:pt modelId="{C88D5090-9D6B-410D-8F2D-95E20C8C3EF3}">
      <dgm:prSet custT="1"/>
      <dgm:spPr/>
      <dgm:t>
        <a:bodyPr/>
        <a:lstStyle/>
        <a:p>
          <a:pPr rtl="0"/>
          <a:r>
            <a:rPr lang="fr-CA" sz="2000" b="1" smtClean="0"/>
            <a:t>Climat organisationnel</a:t>
          </a:r>
          <a:endParaRPr lang="fr-FR" sz="2000" b="1" dirty="0"/>
        </a:p>
      </dgm:t>
    </dgm:pt>
    <dgm:pt modelId="{D8F64865-7967-4C76-B560-3B520730BAC1}" type="parTrans" cxnId="{D4E32FA0-4BDA-4E18-84B3-C529C38ADB49}">
      <dgm:prSet/>
      <dgm:spPr/>
      <dgm:t>
        <a:bodyPr/>
        <a:lstStyle/>
        <a:p>
          <a:endParaRPr lang="fr-FR"/>
        </a:p>
      </dgm:t>
    </dgm:pt>
    <dgm:pt modelId="{61F6DC77-591D-4003-ADDA-E7F9E8E49526}" type="sibTrans" cxnId="{D4E32FA0-4BDA-4E18-84B3-C529C38ADB49}">
      <dgm:prSet/>
      <dgm:spPr/>
      <dgm:t>
        <a:bodyPr/>
        <a:lstStyle/>
        <a:p>
          <a:endParaRPr lang="fr-FR"/>
        </a:p>
      </dgm:t>
    </dgm:pt>
    <dgm:pt modelId="{CAC18F56-308F-4148-8842-6BD78D879D2C}">
      <dgm:prSet custT="1"/>
      <dgm:spPr/>
      <dgm:t>
        <a:bodyPr/>
        <a:lstStyle/>
        <a:p>
          <a:pPr rtl="0"/>
          <a:r>
            <a:rPr lang="fr-CA" sz="2000" b="1" dirty="0" smtClean="0"/>
            <a:t>Environnement  de travail</a:t>
          </a:r>
          <a:endParaRPr lang="fr-FR" sz="2000" b="1" dirty="0"/>
        </a:p>
      </dgm:t>
    </dgm:pt>
    <dgm:pt modelId="{6B5EDA8F-F07F-454A-B30A-638B378139A4}" type="parTrans" cxnId="{F0DD607E-11D1-44B7-BA0F-0311EB8C7514}">
      <dgm:prSet/>
      <dgm:spPr/>
      <dgm:t>
        <a:bodyPr/>
        <a:lstStyle/>
        <a:p>
          <a:endParaRPr lang="fr-FR"/>
        </a:p>
      </dgm:t>
    </dgm:pt>
    <dgm:pt modelId="{9672F151-10EB-4EE8-816F-37C2B1B7FD87}" type="sibTrans" cxnId="{F0DD607E-11D1-44B7-BA0F-0311EB8C7514}">
      <dgm:prSet/>
      <dgm:spPr/>
      <dgm:t>
        <a:bodyPr/>
        <a:lstStyle/>
        <a:p>
          <a:endParaRPr lang="fr-FR"/>
        </a:p>
      </dgm:t>
    </dgm:pt>
    <dgm:pt modelId="{10B5ECCD-7F56-45FE-A9AC-380EBD32B029}" type="pres">
      <dgm:prSet presAssocID="{F2A9B587-86E6-443B-ABC1-3B9BD87D5221}" presName="cycle" presStyleCnt="0">
        <dgm:presLayoutVars>
          <dgm:dir/>
          <dgm:resizeHandles val="exact"/>
        </dgm:presLayoutVars>
      </dgm:prSet>
      <dgm:spPr/>
      <dgm:t>
        <a:bodyPr/>
        <a:lstStyle/>
        <a:p>
          <a:endParaRPr lang="fr-FR"/>
        </a:p>
      </dgm:t>
    </dgm:pt>
    <dgm:pt modelId="{23CE6040-4340-4840-94C5-77E90729F642}" type="pres">
      <dgm:prSet presAssocID="{7F843B7D-35B3-4104-B298-67CBB4FAE822}" presName="node" presStyleLbl="node1" presStyleIdx="0" presStyleCnt="1" custScaleY="129213" custRadScaleRad="100001" custRadScaleInc="79">
        <dgm:presLayoutVars>
          <dgm:bulletEnabled val="1"/>
        </dgm:presLayoutVars>
      </dgm:prSet>
      <dgm:spPr/>
      <dgm:t>
        <a:bodyPr/>
        <a:lstStyle/>
        <a:p>
          <a:endParaRPr lang="fr-FR"/>
        </a:p>
      </dgm:t>
    </dgm:pt>
  </dgm:ptLst>
  <dgm:cxnLst>
    <dgm:cxn modelId="{B039A104-080D-4323-B406-5C4B0DE795A4}" type="presOf" srcId="{F2A9B587-86E6-443B-ABC1-3B9BD87D5221}" destId="{10B5ECCD-7F56-45FE-A9AC-380EBD32B029}" srcOrd="0" destOrd="0" presId="urn:microsoft.com/office/officeart/2005/8/layout/cycle2"/>
    <dgm:cxn modelId="{E55D70D7-3A10-43F9-9D5C-D65E8A4DBDAE}" srcId="{7F843B7D-35B3-4104-B298-67CBB4FAE822}" destId="{DCA5A582-037C-4A47-8F5F-CD2982A785D1}" srcOrd="3" destOrd="0" parTransId="{E10B6CC8-4573-42BF-8D38-E230AE0DF6BF}" sibTransId="{C567EC52-96BB-405A-8174-115E19730647}"/>
    <dgm:cxn modelId="{F0DD607E-11D1-44B7-BA0F-0311EB8C7514}" srcId="{7F843B7D-35B3-4104-B298-67CBB4FAE822}" destId="{CAC18F56-308F-4148-8842-6BD78D879D2C}" srcOrd="1" destOrd="0" parTransId="{6B5EDA8F-F07F-454A-B30A-638B378139A4}" sibTransId="{9672F151-10EB-4EE8-816F-37C2B1B7FD87}"/>
    <dgm:cxn modelId="{D49286F9-C578-4169-BB8B-25963A3D4587}" type="presOf" srcId="{DCA5A582-037C-4A47-8F5F-CD2982A785D1}" destId="{23CE6040-4340-4840-94C5-77E90729F642}" srcOrd="0" destOrd="4" presId="urn:microsoft.com/office/officeart/2005/8/layout/cycle2"/>
    <dgm:cxn modelId="{E925F719-E5ED-41CB-AED7-15642D8A8C33}" srcId="{F2A9B587-86E6-443B-ABC1-3B9BD87D5221}" destId="{7F843B7D-35B3-4104-B298-67CBB4FAE822}" srcOrd="0" destOrd="0" parTransId="{5B5C838E-A0AF-4342-AE29-5A774A2FA31F}" sibTransId="{E0A9A8BF-DA57-4221-9376-E00D273BC686}"/>
    <dgm:cxn modelId="{5EE5CABA-7586-4C43-A54D-9FDE74E38312}" type="presOf" srcId="{E03A5E81-D938-4DDA-9115-6088F783F677}" destId="{23CE6040-4340-4840-94C5-77E90729F642}" srcOrd="0" destOrd="1" presId="urn:microsoft.com/office/officeart/2005/8/layout/cycle2"/>
    <dgm:cxn modelId="{F9A8C3FC-88BC-4D9F-BF03-5B72462090C3}" type="presOf" srcId="{F0CB5C5F-15C2-44C0-9984-032864E2D381}" destId="{23CE6040-4340-4840-94C5-77E90729F642}" srcOrd="0" destOrd="3" presId="urn:microsoft.com/office/officeart/2005/8/layout/cycle2"/>
    <dgm:cxn modelId="{89DAC9A7-6994-4CB3-A7B5-726F2CA038B9}" type="presOf" srcId="{7F843B7D-35B3-4104-B298-67CBB4FAE822}" destId="{23CE6040-4340-4840-94C5-77E90729F642}" srcOrd="0" destOrd="0" presId="urn:microsoft.com/office/officeart/2005/8/layout/cycle2"/>
    <dgm:cxn modelId="{1730CE45-F492-4DA6-8AFB-4440656ADC6E}" type="presOf" srcId="{C88D5090-9D6B-410D-8F2D-95E20C8C3EF3}" destId="{23CE6040-4340-4840-94C5-77E90729F642}" srcOrd="0" destOrd="5" presId="urn:microsoft.com/office/officeart/2005/8/layout/cycle2"/>
    <dgm:cxn modelId="{69773898-1B8D-410B-B289-9566395A6DCC}" srcId="{7F843B7D-35B3-4104-B298-67CBB4FAE822}" destId="{E03A5E81-D938-4DDA-9115-6088F783F677}" srcOrd="0" destOrd="0" parTransId="{770DC679-ED24-44DF-9C15-DDED3FB95CF8}" sibTransId="{D88EC41C-9106-4364-A72E-C821DD9AE795}"/>
    <dgm:cxn modelId="{D4E32FA0-4BDA-4E18-84B3-C529C38ADB49}" srcId="{7F843B7D-35B3-4104-B298-67CBB4FAE822}" destId="{C88D5090-9D6B-410D-8F2D-95E20C8C3EF3}" srcOrd="4" destOrd="0" parTransId="{D8F64865-7967-4C76-B560-3B520730BAC1}" sibTransId="{61F6DC77-591D-4003-ADDA-E7F9E8E49526}"/>
    <dgm:cxn modelId="{BBC7D557-FB02-44C1-A8F8-9E37FFCA99A6}" srcId="{7F843B7D-35B3-4104-B298-67CBB4FAE822}" destId="{F0CB5C5F-15C2-44C0-9984-032864E2D381}" srcOrd="2" destOrd="0" parTransId="{300A9810-65AB-459A-BCF8-F5333B2E8690}" sibTransId="{9A4F365E-B674-4ADE-9EB2-6503C2056521}"/>
    <dgm:cxn modelId="{189EECEA-543A-4F05-A787-20A3D5960BAE}" type="presOf" srcId="{CAC18F56-308F-4148-8842-6BD78D879D2C}" destId="{23CE6040-4340-4840-94C5-77E90729F642}" srcOrd="0" destOrd="2" presId="urn:microsoft.com/office/officeart/2005/8/layout/cycle2"/>
    <dgm:cxn modelId="{5A93C36B-3EB9-45B0-8D5B-48BE02C2F469}" type="presParOf" srcId="{10B5ECCD-7F56-45FE-A9AC-380EBD32B029}" destId="{23CE6040-4340-4840-94C5-77E90729F642}" srcOrd="0" destOrd="0" presId="urn:microsoft.com/office/officeart/2005/8/layout/cycle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9F5D58-5E43-4300-88DA-88D08F5FD014}"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fr-FR"/>
        </a:p>
      </dgm:t>
    </dgm:pt>
    <dgm:pt modelId="{F1C0F519-3BE8-478A-AAAE-FDDFB13C2E0A}">
      <dgm:prSet custT="1"/>
      <dgm:spPr/>
      <dgm:t>
        <a:bodyPr/>
        <a:lstStyle/>
        <a:p>
          <a:pPr rtl="0"/>
          <a:r>
            <a:rPr lang="fr-CA" sz="2000" dirty="0" smtClean="0"/>
            <a:t>Collaboration avec des partenaires</a:t>
          </a:r>
          <a:endParaRPr lang="fr-FR" sz="2000" dirty="0"/>
        </a:p>
      </dgm:t>
    </dgm:pt>
    <dgm:pt modelId="{4E68EB24-DEFE-4942-960A-B07007378655}" type="parTrans" cxnId="{0700FE6D-D296-4851-BBCA-E506094EBFD2}">
      <dgm:prSet/>
      <dgm:spPr/>
      <dgm:t>
        <a:bodyPr/>
        <a:lstStyle/>
        <a:p>
          <a:endParaRPr lang="fr-FR"/>
        </a:p>
      </dgm:t>
    </dgm:pt>
    <dgm:pt modelId="{90E2D247-4B33-48A5-9E31-60E6CFE46EAD}" type="sibTrans" cxnId="{0700FE6D-D296-4851-BBCA-E506094EBFD2}">
      <dgm:prSet/>
      <dgm:spPr/>
      <dgm:t>
        <a:bodyPr/>
        <a:lstStyle/>
        <a:p>
          <a:endParaRPr lang="fr-FR"/>
        </a:p>
      </dgm:t>
    </dgm:pt>
    <dgm:pt modelId="{30337E36-B9A4-4951-843A-374661A901BF}">
      <dgm:prSet custT="1"/>
      <dgm:spPr/>
      <dgm:t>
        <a:bodyPr/>
        <a:lstStyle/>
        <a:p>
          <a:pPr rtl="0"/>
          <a:r>
            <a:rPr lang="fr-CA" sz="1400" dirty="0" smtClean="0"/>
            <a:t>Structure organisationnelle</a:t>
          </a:r>
          <a:endParaRPr lang="fr-FR" sz="1400" dirty="0"/>
        </a:p>
      </dgm:t>
    </dgm:pt>
    <dgm:pt modelId="{5E88F01C-957C-4B0E-BCC7-A3B8BD351EAB}" type="parTrans" cxnId="{05156A2C-96A3-4615-AD01-4DE654D8FC2C}">
      <dgm:prSet/>
      <dgm:spPr/>
      <dgm:t>
        <a:bodyPr/>
        <a:lstStyle/>
        <a:p>
          <a:endParaRPr lang="fr-FR"/>
        </a:p>
      </dgm:t>
    </dgm:pt>
    <dgm:pt modelId="{C9CDFDB4-6430-45AE-A525-B8B7936504DA}" type="sibTrans" cxnId="{05156A2C-96A3-4615-AD01-4DE654D8FC2C}">
      <dgm:prSet/>
      <dgm:spPr/>
      <dgm:t>
        <a:bodyPr/>
        <a:lstStyle/>
        <a:p>
          <a:endParaRPr lang="fr-FR"/>
        </a:p>
      </dgm:t>
    </dgm:pt>
    <dgm:pt modelId="{2192D8B1-BBE1-43B7-947E-CA3F1FD81921}">
      <dgm:prSet custT="1"/>
      <dgm:spPr/>
      <dgm:t>
        <a:bodyPr/>
        <a:lstStyle/>
        <a:p>
          <a:pPr rtl="0"/>
          <a:r>
            <a:rPr lang="fr-CA" sz="1400" dirty="0" smtClean="0"/>
            <a:t>Mobilisation partenaires</a:t>
          </a:r>
          <a:endParaRPr lang="fr-FR" sz="1400" dirty="0"/>
        </a:p>
      </dgm:t>
    </dgm:pt>
    <dgm:pt modelId="{0B90E9C3-F4AB-4E03-AB39-56B948406137}" type="parTrans" cxnId="{8802E257-68E8-4FA3-B10E-AC93A26938B2}">
      <dgm:prSet/>
      <dgm:spPr/>
      <dgm:t>
        <a:bodyPr/>
        <a:lstStyle/>
        <a:p>
          <a:endParaRPr lang="fr-FR"/>
        </a:p>
      </dgm:t>
    </dgm:pt>
    <dgm:pt modelId="{1AB043C8-DA08-4CB7-B9ED-06EB2C278434}" type="sibTrans" cxnId="{8802E257-68E8-4FA3-B10E-AC93A26938B2}">
      <dgm:prSet/>
      <dgm:spPr/>
      <dgm:t>
        <a:bodyPr/>
        <a:lstStyle/>
        <a:p>
          <a:endParaRPr lang="fr-FR"/>
        </a:p>
      </dgm:t>
    </dgm:pt>
    <dgm:pt modelId="{150A9780-5685-4174-94A4-191BFC71D0E1}">
      <dgm:prSet custT="1"/>
      <dgm:spPr/>
      <dgm:t>
        <a:bodyPr/>
        <a:lstStyle/>
        <a:p>
          <a:pPr rtl="0"/>
          <a:r>
            <a:rPr lang="fr-CA" sz="1400" dirty="0" smtClean="0"/>
            <a:t>Processus décision/résolution de problèmes/ procédures collaboration</a:t>
          </a:r>
          <a:endParaRPr lang="fr-CA" sz="1400" dirty="0"/>
        </a:p>
      </dgm:t>
    </dgm:pt>
    <dgm:pt modelId="{367D09E3-59CA-47C9-80D1-1EF6D21AFD47}" type="parTrans" cxnId="{16C0D115-BBE9-4688-A7F1-9B4B79D6F379}">
      <dgm:prSet/>
      <dgm:spPr/>
      <dgm:t>
        <a:bodyPr/>
        <a:lstStyle/>
        <a:p>
          <a:endParaRPr lang="fr-FR"/>
        </a:p>
      </dgm:t>
    </dgm:pt>
    <dgm:pt modelId="{59104951-C1E6-4B7B-9E1B-2EC736009649}" type="sibTrans" cxnId="{16C0D115-BBE9-4688-A7F1-9B4B79D6F379}">
      <dgm:prSet/>
      <dgm:spPr/>
      <dgm:t>
        <a:bodyPr/>
        <a:lstStyle/>
        <a:p>
          <a:endParaRPr lang="fr-FR"/>
        </a:p>
      </dgm:t>
    </dgm:pt>
    <dgm:pt modelId="{4C3DCF6A-05A6-428E-A7E7-5D0FFE772283}">
      <dgm:prSet custT="1"/>
      <dgm:spPr/>
      <dgm:t>
        <a:bodyPr/>
        <a:lstStyle/>
        <a:p>
          <a:pPr rtl="0"/>
          <a:r>
            <a:rPr lang="fr-CA" sz="1400" dirty="0" smtClean="0"/>
            <a:t>Communication/concertation</a:t>
          </a:r>
          <a:endParaRPr lang="fr-FR" sz="1400" dirty="0"/>
        </a:p>
      </dgm:t>
    </dgm:pt>
    <dgm:pt modelId="{009732D3-B425-4BAF-B678-AE7D8A128AF6}" type="parTrans" cxnId="{F86714CA-C044-416E-9CEA-4C69E831EF6A}">
      <dgm:prSet/>
      <dgm:spPr/>
      <dgm:t>
        <a:bodyPr/>
        <a:lstStyle/>
        <a:p>
          <a:endParaRPr lang="fr-FR"/>
        </a:p>
      </dgm:t>
    </dgm:pt>
    <dgm:pt modelId="{E190124A-6ACB-474A-B02E-A4A279D32EAE}" type="sibTrans" cxnId="{F86714CA-C044-416E-9CEA-4C69E831EF6A}">
      <dgm:prSet/>
      <dgm:spPr/>
      <dgm:t>
        <a:bodyPr/>
        <a:lstStyle/>
        <a:p>
          <a:endParaRPr lang="fr-FR"/>
        </a:p>
      </dgm:t>
    </dgm:pt>
    <dgm:pt modelId="{044265C8-00C6-4D21-9F81-47DDC69637A3}">
      <dgm:prSet custT="1"/>
      <dgm:spPr/>
      <dgm:t>
        <a:bodyPr/>
        <a:lstStyle/>
        <a:p>
          <a:pPr rtl="0"/>
          <a:r>
            <a:rPr lang="fr-CA" sz="1400" dirty="0" smtClean="0"/>
            <a:t>Ressources </a:t>
          </a:r>
          <a:endParaRPr lang="fr-FR" sz="1400" dirty="0"/>
        </a:p>
      </dgm:t>
    </dgm:pt>
    <dgm:pt modelId="{EE24E674-660A-4C14-AA22-36F08FD93124}" type="parTrans" cxnId="{A6CDD7E4-DD92-457F-AF9D-71DF5CB7B9B0}">
      <dgm:prSet/>
      <dgm:spPr/>
      <dgm:t>
        <a:bodyPr/>
        <a:lstStyle/>
        <a:p>
          <a:endParaRPr lang="fr-FR"/>
        </a:p>
      </dgm:t>
    </dgm:pt>
    <dgm:pt modelId="{11A43391-6E8B-4EDA-ACEA-E99D13214510}" type="sibTrans" cxnId="{A6CDD7E4-DD92-457F-AF9D-71DF5CB7B9B0}">
      <dgm:prSet/>
      <dgm:spPr/>
      <dgm:t>
        <a:bodyPr/>
        <a:lstStyle/>
        <a:p>
          <a:endParaRPr lang="fr-FR"/>
        </a:p>
      </dgm:t>
    </dgm:pt>
    <dgm:pt modelId="{47C2BE6C-3EE6-4E62-9993-9A687E03B7DE}">
      <dgm:prSet custT="1"/>
      <dgm:spPr/>
      <dgm:t>
        <a:bodyPr/>
        <a:lstStyle/>
        <a:p>
          <a:pPr rtl="0"/>
          <a:r>
            <a:rPr lang="fr-CA" sz="2000" dirty="0" smtClean="0"/>
            <a:t>Réalisations</a:t>
          </a:r>
          <a:endParaRPr lang="fr-FR" sz="2000" dirty="0"/>
        </a:p>
      </dgm:t>
    </dgm:pt>
    <dgm:pt modelId="{456A65F2-E030-4305-9466-92AEB495C92E}" type="parTrans" cxnId="{0A239C43-912A-481C-AEEA-CBAC44CD0F37}">
      <dgm:prSet/>
      <dgm:spPr/>
      <dgm:t>
        <a:bodyPr/>
        <a:lstStyle/>
        <a:p>
          <a:endParaRPr lang="fr-FR"/>
        </a:p>
      </dgm:t>
    </dgm:pt>
    <dgm:pt modelId="{689CB1BC-5E9C-4941-AFB2-82DAB11701C0}" type="sibTrans" cxnId="{0A239C43-912A-481C-AEEA-CBAC44CD0F37}">
      <dgm:prSet/>
      <dgm:spPr/>
      <dgm:t>
        <a:bodyPr/>
        <a:lstStyle/>
        <a:p>
          <a:endParaRPr lang="fr-FR"/>
        </a:p>
      </dgm:t>
    </dgm:pt>
    <dgm:pt modelId="{658C8776-ABCB-48F9-85BA-8CCC84726842}">
      <dgm:prSet custT="1"/>
      <dgm:spPr/>
      <dgm:t>
        <a:bodyPr/>
        <a:lstStyle/>
        <a:p>
          <a:pPr rtl="0"/>
          <a:r>
            <a:rPr lang="fr-CA" sz="1400" dirty="0" smtClean="0"/>
            <a:t>Plans d’action/ententes</a:t>
          </a:r>
          <a:endParaRPr lang="fr-FR" sz="1400" dirty="0"/>
        </a:p>
      </dgm:t>
    </dgm:pt>
    <dgm:pt modelId="{8ED358C6-5807-4159-AA8B-3EF6D4A0068F}" type="parTrans" cxnId="{111FB9C7-ED98-42B8-9800-A04322279664}">
      <dgm:prSet/>
      <dgm:spPr/>
      <dgm:t>
        <a:bodyPr/>
        <a:lstStyle/>
        <a:p>
          <a:endParaRPr lang="fr-FR"/>
        </a:p>
      </dgm:t>
    </dgm:pt>
    <dgm:pt modelId="{78D0D405-A2C3-475D-BCF7-871B67B72B12}" type="sibTrans" cxnId="{111FB9C7-ED98-42B8-9800-A04322279664}">
      <dgm:prSet/>
      <dgm:spPr/>
      <dgm:t>
        <a:bodyPr/>
        <a:lstStyle/>
        <a:p>
          <a:endParaRPr lang="fr-FR"/>
        </a:p>
      </dgm:t>
    </dgm:pt>
    <dgm:pt modelId="{39C637D5-94CB-4D4E-B265-D7513E61BB76}">
      <dgm:prSet custT="1"/>
      <dgm:spPr/>
      <dgm:t>
        <a:bodyPr/>
        <a:lstStyle/>
        <a:p>
          <a:pPr rtl="0"/>
          <a:r>
            <a:rPr lang="fr-CA" sz="1400" dirty="0" smtClean="0"/>
            <a:t>Développement d’habiletés</a:t>
          </a:r>
          <a:endParaRPr lang="fr-FR" sz="1400" dirty="0"/>
        </a:p>
      </dgm:t>
    </dgm:pt>
    <dgm:pt modelId="{E7640E93-A63F-4E7A-98CD-71D97F2AF951}" type="parTrans" cxnId="{8D0E037B-2BEB-4967-A4BB-A7840BF7DC2A}">
      <dgm:prSet/>
      <dgm:spPr/>
      <dgm:t>
        <a:bodyPr/>
        <a:lstStyle/>
        <a:p>
          <a:endParaRPr lang="fr-FR"/>
        </a:p>
      </dgm:t>
    </dgm:pt>
    <dgm:pt modelId="{D755F8D6-14BB-471C-B725-3E613354D5A8}" type="sibTrans" cxnId="{8D0E037B-2BEB-4967-A4BB-A7840BF7DC2A}">
      <dgm:prSet/>
      <dgm:spPr/>
      <dgm:t>
        <a:bodyPr/>
        <a:lstStyle/>
        <a:p>
          <a:endParaRPr lang="fr-FR"/>
        </a:p>
      </dgm:t>
    </dgm:pt>
    <dgm:pt modelId="{B86C95EF-1879-4485-B46E-CA49F89A908D}">
      <dgm:prSet custT="1"/>
      <dgm:spPr/>
      <dgm:t>
        <a:bodyPr/>
        <a:lstStyle/>
        <a:p>
          <a:pPr rtl="0"/>
          <a:r>
            <a:rPr lang="fr-CA" sz="1400" dirty="0" smtClean="0"/>
            <a:t>Programmes/services/activités</a:t>
          </a:r>
          <a:endParaRPr lang="fr-FR" sz="1400" dirty="0"/>
        </a:p>
      </dgm:t>
    </dgm:pt>
    <dgm:pt modelId="{6A4990C9-BCBD-4584-96EF-E0EBFBFB3FAD}" type="parTrans" cxnId="{D986187A-B730-46E0-A17F-54E4BD88FDE3}">
      <dgm:prSet/>
      <dgm:spPr/>
      <dgm:t>
        <a:bodyPr/>
        <a:lstStyle/>
        <a:p>
          <a:endParaRPr lang="fr-FR"/>
        </a:p>
      </dgm:t>
    </dgm:pt>
    <dgm:pt modelId="{F89D22F3-A2DA-4636-8F23-A2BFC4DAC069}" type="sibTrans" cxnId="{D986187A-B730-46E0-A17F-54E4BD88FDE3}">
      <dgm:prSet/>
      <dgm:spPr/>
      <dgm:t>
        <a:bodyPr/>
        <a:lstStyle/>
        <a:p>
          <a:endParaRPr lang="fr-FR"/>
        </a:p>
      </dgm:t>
    </dgm:pt>
    <dgm:pt modelId="{ED1043BF-7FBE-4321-B239-9E69CB12B581}">
      <dgm:prSet custT="1"/>
      <dgm:spPr/>
      <dgm:t>
        <a:bodyPr/>
        <a:lstStyle/>
        <a:p>
          <a:pPr rtl="0"/>
          <a:r>
            <a:rPr lang="fr-CA" sz="1400" dirty="0" smtClean="0"/>
            <a:t>Partage d’expertise/ressources</a:t>
          </a:r>
          <a:endParaRPr lang="fr-FR" sz="1400" dirty="0"/>
        </a:p>
      </dgm:t>
    </dgm:pt>
    <dgm:pt modelId="{1BE21BE3-79E2-4021-95A4-1212A881619A}" type="parTrans" cxnId="{1FFEBF8C-0ADC-4E4A-9DE7-7C938FB0234B}">
      <dgm:prSet/>
      <dgm:spPr/>
      <dgm:t>
        <a:bodyPr/>
        <a:lstStyle/>
        <a:p>
          <a:endParaRPr lang="fr-FR"/>
        </a:p>
      </dgm:t>
    </dgm:pt>
    <dgm:pt modelId="{BEB34802-38F1-40B5-84CB-7ED993C74675}" type="sibTrans" cxnId="{1FFEBF8C-0ADC-4E4A-9DE7-7C938FB0234B}">
      <dgm:prSet/>
      <dgm:spPr/>
      <dgm:t>
        <a:bodyPr/>
        <a:lstStyle/>
        <a:p>
          <a:endParaRPr lang="fr-FR"/>
        </a:p>
      </dgm:t>
    </dgm:pt>
    <dgm:pt modelId="{5FDA94F0-2660-4BAC-8AB4-CCBF4C275FED}">
      <dgm:prSet custT="1"/>
      <dgm:spPr/>
      <dgm:t>
        <a:bodyPr/>
        <a:lstStyle/>
        <a:p>
          <a:pPr rtl="0"/>
          <a:r>
            <a:rPr lang="fr-CA" sz="1400" dirty="0" smtClean="0"/>
            <a:t>Vision commune</a:t>
          </a:r>
          <a:endParaRPr lang="fr-FR" sz="1400" dirty="0"/>
        </a:p>
      </dgm:t>
    </dgm:pt>
    <dgm:pt modelId="{A51DAC3A-388B-460C-87D8-395D4F5D3BC3}" type="parTrans" cxnId="{74E7D7D9-3ED7-4A67-8B7B-38FE03A1DDB4}">
      <dgm:prSet/>
      <dgm:spPr/>
      <dgm:t>
        <a:bodyPr/>
        <a:lstStyle/>
        <a:p>
          <a:endParaRPr lang="fr-FR"/>
        </a:p>
      </dgm:t>
    </dgm:pt>
    <dgm:pt modelId="{F751C5BB-464B-437A-82CB-D017719DA8B1}" type="sibTrans" cxnId="{74E7D7D9-3ED7-4A67-8B7B-38FE03A1DDB4}">
      <dgm:prSet/>
      <dgm:spPr/>
      <dgm:t>
        <a:bodyPr/>
        <a:lstStyle/>
        <a:p>
          <a:endParaRPr lang="fr-FR"/>
        </a:p>
      </dgm:t>
    </dgm:pt>
    <dgm:pt modelId="{08D22168-54F2-473A-B149-00BE20A5DF9D}">
      <dgm:prSet custT="1"/>
      <dgm:spPr/>
      <dgm:t>
        <a:bodyPr/>
        <a:lstStyle/>
        <a:p>
          <a:pPr rtl="0"/>
          <a:r>
            <a:rPr lang="fr-CA" sz="1400" dirty="0" smtClean="0"/>
            <a:t>Évaluation besoins</a:t>
          </a:r>
          <a:endParaRPr lang="fr-FR" sz="1400" dirty="0"/>
        </a:p>
      </dgm:t>
    </dgm:pt>
    <dgm:pt modelId="{162DC31B-EB43-4B1E-81C0-B38A093549EA}" type="parTrans" cxnId="{3EF0EC8D-521F-4767-90D5-36BD4E672600}">
      <dgm:prSet/>
      <dgm:spPr/>
      <dgm:t>
        <a:bodyPr/>
        <a:lstStyle/>
        <a:p>
          <a:endParaRPr lang="fr-FR"/>
        </a:p>
      </dgm:t>
    </dgm:pt>
    <dgm:pt modelId="{9A215557-A083-4241-AEE0-707C8A6896EA}" type="sibTrans" cxnId="{3EF0EC8D-521F-4767-90D5-36BD4E672600}">
      <dgm:prSet/>
      <dgm:spPr/>
      <dgm:t>
        <a:bodyPr/>
        <a:lstStyle/>
        <a:p>
          <a:endParaRPr lang="fr-FR"/>
        </a:p>
      </dgm:t>
    </dgm:pt>
    <dgm:pt modelId="{AE32AD30-71A0-4E20-A77C-7A1D388D293E}">
      <dgm:prSet custT="1"/>
      <dgm:spPr/>
      <dgm:t>
        <a:bodyPr/>
        <a:lstStyle/>
        <a:p>
          <a:pPr rtl="0"/>
          <a:r>
            <a:rPr lang="fr-CA" sz="2000" dirty="0" smtClean="0"/>
            <a:t>Évaluation collaboration</a:t>
          </a:r>
          <a:endParaRPr lang="fr-FR" sz="2000" dirty="0"/>
        </a:p>
      </dgm:t>
    </dgm:pt>
    <dgm:pt modelId="{B0004F21-B92F-4509-A413-134BE4B269BA}" type="parTrans" cxnId="{8DCA2F45-ABFA-4B36-A520-91F12B46D399}">
      <dgm:prSet/>
      <dgm:spPr/>
      <dgm:t>
        <a:bodyPr/>
        <a:lstStyle/>
        <a:p>
          <a:endParaRPr lang="fr-FR"/>
        </a:p>
      </dgm:t>
    </dgm:pt>
    <dgm:pt modelId="{B185BFAC-F88D-428C-B9C9-258885F4B005}" type="sibTrans" cxnId="{8DCA2F45-ABFA-4B36-A520-91F12B46D399}">
      <dgm:prSet/>
      <dgm:spPr/>
      <dgm:t>
        <a:bodyPr/>
        <a:lstStyle/>
        <a:p>
          <a:endParaRPr lang="fr-FR"/>
        </a:p>
      </dgm:t>
    </dgm:pt>
    <dgm:pt modelId="{B1822E04-AB6E-414F-9077-B4C5ACC8A7DD}">
      <dgm:prSet custT="1"/>
      <dgm:spPr/>
      <dgm:t>
        <a:bodyPr/>
        <a:lstStyle/>
        <a:p>
          <a:pPr rtl="0"/>
          <a:r>
            <a:rPr lang="fr-CA" sz="1600" dirty="0" smtClean="0"/>
            <a:t>Directives pour assurer qualité interventions de partenariat (ex: satisfaction, participation)</a:t>
          </a:r>
          <a:endParaRPr lang="fr-FR" sz="1600" dirty="0"/>
        </a:p>
      </dgm:t>
    </dgm:pt>
    <dgm:pt modelId="{515E690C-F9F6-49E4-8196-4D0EB5B16B10}" type="parTrans" cxnId="{EFBC461D-2332-48B6-AAAC-E926EEC72E86}">
      <dgm:prSet/>
      <dgm:spPr/>
      <dgm:t>
        <a:bodyPr/>
        <a:lstStyle/>
        <a:p>
          <a:endParaRPr lang="fr-FR"/>
        </a:p>
      </dgm:t>
    </dgm:pt>
    <dgm:pt modelId="{58166012-7B88-401A-A099-A90E6D7A2AFE}" type="sibTrans" cxnId="{EFBC461D-2332-48B6-AAAC-E926EEC72E86}">
      <dgm:prSet/>
      <dgm:spPr/>
      <dgm:t>
        <a:bodyPr/>
        <a:lstStyle/>
        <a:p>
          <a:endParaRPr lang="fr-FR"/>
        </a:p>
      </dgm:t>
    </dgm:pt>
    <dgm:pt modelId="{91EF7E09-1E37-4E0F-B92F-5287B8544EF6}" type="pres">
      <dgm:prSet presAssocID="{059F5D58-5E43-4300-88DA-88D08F5FD014}" presName="Name0" presStyleCnt="0">
        <dgm:presLayoutVars>
          <dgm:dir/>
          <dgm:animLvl val="lvl"/>
          <dgm:resizeHandles val="exact"/>
        </dgm:presLayoutVars>
      </dgm:prSet>
      <dgm:spPr/>
      <dgm:t>
        <a:bodyPr/>
        <a:lstStyle/>
        <a:p>
          <a:endParaRPr lang="fr-FR"/>
        </a:p>
      </dgm:t>
    </dgm:pt>
    <dgm:pt modelId="{C592FC86-9C2B-4FBB-957E-BD6EADF3F38F}" type="pres">
      <dgm:prSet presAssocID="{F1C0F519-3BE8-478A-AAAE-FDDFB13C2E0A}" presName="linNode" presStyleCnt="0"/>
      <dgm:spPr/>
    </dgm:pt>
    <dgm:pt modelId="{994EF021-F5A3-4362-9A20-F0CB4BEF6A16}" type="pres">
      <dgm:prSet presAssocID="{F1C0F519-3BE8-478A-AAAE-FDDFB13C2E0A}" presName="parentText" presStyleLbl="node1" presStyleIdx="0" presStyleCnt="3">
        <dgm:presLayoutVars>
          <dgm:chMax val="1"/>
          <dgm:bulletEnabled val="1"/>
        </dgm:presLayoutVars>
      </dgm:prSet>
      <dgm:spPr/>
      <dgm:t>
        <a:bodyPr/>
        <a:lstStyle/>
        <a:p>
          <a:endParaRPr lang="fr-FR"/>
        </a:p>
      </dgm:t>
    </dgm:pt>
    <dgm:pt modelId="{6C2C6979-403A-459A-90DD-80126024DBA9}" type="pres">
      <dgm:prSet presAssocID="{F1C0F519-3BE8-478A-AAAE-FDDFB13C2E0A}" presName="descendantText" presStyleLbl="alignAccFollowNode1" presStyleIdx="0" presStyleCnt="3" custScaleY="123262">
        <dgm:presLayoutVars>
          <dgm:bulletEnabled val="1"/>
        </dgm:presLayoutVars>
      </dgm:prSet>
      <dgm:spPr/>
      <dgm:t>
        <a:bodyPr/>
        <a:lstStyle/>
        <a:p>
          <a:endParaRPr lang="fr-FR"/>
        </a:p>
      </dgm:t>
    </dgm:pt>
    <dgm:pt modelId="{47EFFDB2-00C5-449D-8F96-2A02393AF1F0}" type="pres">
      <dgm:prSet presAssocID="{90E2D247-4B33-48A5-9E31-60E6CFE46EAD}" presName="sp" presStyleCnt="0"/>
      <dgm:spPr/>
    </dgm:pt>
    <dgm:pt modelId="{D95526F3-14C9-4B3C-BE0B-EEDB5C2CA5BC}" type="pres">
      <dgm:prSet presAssocID="{47C2BE6C-3EE6-4E62-9993-9A687E03B7DE}" presName="linNode" presStyleCnt="0"/>
      <dgm:spPr/>
    </dgm:pt>
    <dgm:pt modelId="{24313394-112B-4E8A-90E2-383A18791FAF}" type="pres">
      <dgm:prSet presAssocID="{47C2BE6C-3EE6-4E62-9993-9A687E03B7DE}" presName="parentText" presStyleLbl="node1" presStyleIdx="1" presStyleCnt="3">
        <dgm:presLayoutVars>
          <dgm:chMax val="1"/>
          <dgm:bulletEnabled val="1"/>
        </dgm:presLayoutVars>
      </dgm:prSet>
      <dgm:spPr/>
      <dgm:t>
        <a:bodyPr/>
        <a:lstStyle/>
        <a:p>
          <a:endParaRPr lang="fr-FR"/>
        </a:p>
      </dgm:t>
    </dgm:pt>
    <dgm:pt modelId="{F5CDA942-EE60-4570-885B-053CD4F13A6A}" type="pres">
      <dgm:prSet presAssocID="{47C2BE6C-3EE6-4E62-9993-9A687E03B7DE}" presName="descendantText" presStyleLbl="alignAccFollowNode1" presStyleIdx="1" presStyleCnt="3" custScaleY="131283">
        <dgm:presLayoutVars>
          <dgm:bulletEnabled val="1"/>
        </dgm:presLayoutVars>
      </dgm:prSet>
      <dgm:spPr/>
      <dgm:t>
        <a:bodyPr/>
        <a:lstStyle/>
        <a:p>
          <a:endParaRPr lang="fr-FR"/>
        </a:p>
      </dgm:t>
    </dgm:pt>
    <dgm:pt modelId="{9DD53E56-5BB6-4031-B2BA-47FA62743C39}" type="pres">
      <dgm:prSet presAssocID="{689CB1BC-5E9C-4941-AFB2-82DAB11701C0}" presName="sp" presStyleCnt="0"/>
      <dgm:spPr/>
    </dgm:pt>
    <dgm:pt modelId="{F2592F8E-A91B-4ABE-8AFC-D8FDD72DFAE0}" type="pres">
      <dgm:prSet presAssocID="{AE32AD30-71A0-4E20-A77C-7A1D388D293E}" presName="linNode" presStyleCnt="0"/>
      <dgm:spPr/>
    </dgm:pt>
    <dgm:pt modelId="{91C8466A-9085-49A8-9B1D-8483C6A92342}" type="pres">
      <dgm:prSet presAssocID="{AE32AD30-71A0-4E20-A77C-7A1D388D293E}" presName="parentText" presStyleLbl="node1" presStyleIdx="2" presStyleCnt="3">
        <dgm:presLayoutVars>
          <dgm:chMax val="1"/>
          <dgm:bulletEnabled val="1"/>
        </dgm:presLayoutVars>
      </dgm:prSet>
      <dgm:spPr/>
      <dgm:t>
        <a:bodyPr/>
        <a:lstStyle/>
        <a:p>
          <a:endParaRPr lang="fr-FR"/>
        </a:p>
      </dgm:t>
    </dgm:pt>
    <dgm:pt modelId="{252DDCAF-8E5B-4DBC-87E2-9A5E92FFCBE0}" type="pres">
      <dgm:prSet presAssocID="{AE32AD30-71A0-4E20-A77C-7A1D388D293E}" presName="descendantText" presStyleLbl="alignAccFollowNode1" presStyleIdx="2" presStyleCnt="3">
        <dgm:presLayoutVars>
          <dgm:bulletEnabled val="1"/>
        </dgm:presLayoutVars>
      </dgm:prSet>
      <dgm:spPr/>
      <dgm:t>
        <a:bodyPr/>
        <a:lstStyle/>
        <a:p>
          <a:endParaRPr lang="fr-FR"/>
        </a:p>
      </dgm:t>
    </dgm:pt>
  </dgm:ptLst>
  <dgm:cxnLst>
    <dgm:cxn modelId="{1532FA24-B27C-4213-B741-357616D76728}" type="presOf" srcId="{4C3DCF6A-05A6-428E-A7E7-5D0FFE772283}" destId="{6C2C6979-403A-459A-90DD-80126024DBA9}" srcOrd="0" destOrd="3" presId="urn:microsoft.com/office/officeart/2005/8/layout/vList5"/>
    <dgm:cxn modelId="{05156A2C-96A3-4615-AD01-4DE654D8FC2C}" srcId="{F1C0F519-3BE8-478A-AAAE-FDDFB13C2E0A}" destId="{30337E36-B9A4-4951-843A-374661A901BF}" srcOrd="0" destOrd="0" parTransId="{5E88F01C-957C-4B0E-BCC7-A3B8BD351EAB}" sibTransId="{C9CDFDB4-6430-45AE-A525-B8B7936504DA}"/>
    <dgm:cxn modelId="{E0FD27AC-578E-46B4-8B2B-444393591517}" type="presOf" srcId="{2192D8B1-BBE1-43B7-947E-CA3F1FD81921}" destId="{6C2C6979-403A-459A-90DD-80126024DBA9}" srcOrd="0" destOrd="1" presId="urn:microsoft.com/office/officeart/2005/8/layout/vList5"/>
    <dgm:cxn modelId="{8802E257-68E8-4FA3-B10E-AC93A26938B2}" srcId="{F1C0F519-3BE8-478A-AAAE-FDDFB13C2E0A}" destId="{2192D8B1-BBE1-43B7-947E-CA3F1FD81921}" srcOrd="1" destOrd="0" parTransId="{0B90E9C3-F4AB-4E03-AB39-56B948406137}" sibTransId="{1AB043C8-DA08-4CB7-B9ED-06EB2C278434}"/>
    <dgm:cxn modelId="{726B0702-ED48-4F65-ACE0-0FD87C8BDC1C}" type="presOf" srcId="{B1822E04-AB6E-414F-9077-B4C5ACC8A7DD}" destId="{252DDCAF-8E5B-4DBC-87E2-9A5E92FFCBE0}" srcOrd="0" destOrd="0" presId="urn:microsoft.com/office/officeart/2005/8/layout/vList5"/>
    <dgm:cxn modelId="{A5BC35B3-FA7B-4D2E-95E1-A50C3EE759FE}" type="presOf" srcId="{47C2BE6C-3EE6-4E62-9993-9A687E03B7DE}" destId="{24313394-112B-4E8A-90E2-383A18791FAF}" srcOrd="0" destOrd="0" presId="urn:microsoft.com/office/officeart/2005/8/layout/vList5"/>
    <dgm:cxn modelId="{111FB9C7-ED98-42B8-9800-A04322279664}" srcId="{47C2BE6C-3EE6-4E62-9993-9A687E03B7DE}" destId="{658C8776-ABCB-48F9-85BA-8CCC84726842}" srcOrd="0" destOrd="0" parTransId="{8ED358C6-5807-4159-AA8B-3EF6D4A0068F}" sibTransId="{78D0D405-A2C3-475D-BCF7-871B67B72B12}"/>
    <dgm:cxn modelId="{BFC3B083-92C1-4E77-A33D-2EB4BE2D6AA3}" type="presOf" srcId="{39C637D5-94CB-4D4E-B265-D7513E61BB76}" destId="{F5CDA942-EE60-4570-885B-053CD4F13A6A}" srcOrd="0" destOrd="1" presId="urn:microsoft.com/office/officeart/2005/8/layout/vList5"/>
    <dgm:cxn modelId="{0700FE6D-D296-4851-BBCA-E506094EBFD2}" srcId="{059F5D58-5E43-4300-88DA-88D08F5FD014}" destId="{F1C0F519-3BE8-478A-AAAE-FDDFB13C2E0A}" srcOrd="0" destOrd="0" parTransId="{4E68EB24-DEFE-4942-960A-B07007378655}" sibTransId="{90E2D247-4B33-48A5-9E31-60E6CFE46EAD}"/>
    <dgm:cxn modelId="{D986187A-B730-46E0-A17F-54E4BD88FDE3}" srcId="{47C2BE6C-3EE6-4E62-9993-9A687E03B7DE}" destId="{B86C95EF-1879-4485-B46E-CA49F89A908D}" srcOrd="2" destOrd="0" parTransId="{6A4990C9-BCBD-4584-96EF-E0EBFBFB3FAD}" sibTransId="{F89D22F3-A2DA-4636-8F23-A2BFC4DAC069}"/>
    <dgm:cxn modelId="{16C0D115-BBE9-4688-A7F1-9B4B79D6F379}" srcId="{F1C0F519-3BE8-478A-AAAE-FDDFB13C2E0A}" destId="{150A9780-5685-4174-94A4-191BFC71D0E1}" srcOrd="2" destOrd="0" parTransId="{367D09E3-59CA-47C9-80D1-1EF6D21AFD47}" sibTransId="{59104951-C1E6-4B7B-9E1B-2EC736009649}"/>
    <dgm:cxn modelId="{373E5E72-FE5A-4347-B419-8B7519CB3DC1}" type="presOf" srcId="{ED1043BF-7FBE-4321-B239-9E69CB12B581}" destId="{F5CDA942-EE60-4570-885B-053CD4F13A6A}" srcOrd="0" destOrd="3" presId="urn:microsoft.com/office/officeart/2005/8/layout/vList5"/>
    <dgm:cxn modelId="{74E7D7D9-3ED7-4A67-8B7B-38FE03A1DDB4}" srcId="{47C2BE6C-3EE6-4E62-9993-9A687E03B7DE}" destId="{5FDA94F0-2660-4BAC-8AB4-CCBF4C275FED}" srcOrd="4" destOrd="0" parTransId="{A51DAC3A-388B-460C-87D8-395D4F5D3BC3}" sibTransId="{F751C5BB-464B-437A-82CB-D017719DA8B1}"/>
    <dgm:cxn modelId="{CE24F9E3-EF46-46DD-9266-F3152DA1E9E4}" type="presOf" srcId="{30337E36-B9A4-4951-843A-374661A901BF}" destId="{6C2C6979-403A-459A-90DD-80126024DBA9}" srcOrd="0" destOrd="0" presId="urn:microsoft.com/office/officeart/2005/8/layout/vList5"/>
    <dgm:cxn modelId="{54FC66D4-6F3D-437C-97F3-AD284D7CF044}" type="presOf" srcId="{5FDA94F0-2660-4BAC-8AB4-CCBF4C275FED}" destId="{F5CDA942-EE60-4570-885B-053CD4F13A6A}" srcOrd="0" destOrd="4" presId="urn:microsoft.com/office/officeart/2005/8/layout/vList5"/>
    <dgm:cxn modelId="{F2C6923F-1881-4500-871C-EA8F435BBBDE}" type="presOf" srcId="{658C8776-ABCB-48F9-85BA-8CCC84726842}" destId="{F5CDA942-EE60-4570-885B-053CD4F13A6A}" srcOrd="0" destOrd="0" presId="urn:microsoft.com/office/officeart/2005/8/layout/vList5"/>
    <dgm:cxn modelId="{D702CB85-5D31-41B4-A0CB-9971531285FF}" type="presOf" srcId="{08D22168-54F2-473A-B149-00BE20A5DF9D}" destId="{F5CDA942-EE60-4570-885B-053CD4F13A6A}" srcOrd="0" destOrd="5" presId="urn:microsoft.com/office/officeart/2005/8/layout/vList5"/>
    <dgm:cxn modelId="{67251CD9-5849-4C77-82DF-ACA3508251A0}" type="presOf" srcId="{F1C0F519-3BE8-478A-AAAE-FDDFB13C2E0A}" destId="{994EF021-F5A3-4362-9A20-F0CB4BEF6A16}" srcOrd="0" destOrd="0" presId="urn:microsoft.com/office/officeart/2005/8/layout/vList5"/>
    <dgm:cxn modelId="{3EF0EC8D-521F-4767-90D5-36BD4E672600}" srcId="{47C2BE6C-3EE6-4E62-9993-9A687E03B7DE}" destId="{08D22168-54F2-473A-B149-00BE20A5DF9D}" srcOrd="5" destOrd="0" parTransId="{162DC31B-EB43-4B1E-81C0-B38A093549EA}" sibTransId="{9A215557-A083-4241-AEE0-707C8A6896EA}"/>
    <dgm:cxn modelId="{EFBC461D-2332-48B6-AAAC-E926EEC72E86}" srcId="{AE32AD30-71A0-4E20-A77C-7A1D388D293E}" destId="{B1822E04-AB6E-414F-9077-B4C5ACC8A7DD}" srcOrd="0" destOrd="0" parTransId="{515E690C-F9F6-49E4-8196-4D0EB5B16B10}" sibTransId="{58166012-7B88-401A-A099-A90E6D7A2AFE}"/>
    <dgm:cxn modelId="{1FFEBF8C-0ADC-4E4A-9DE7-7C938FB0234B}" srcId="{47C2BE6C-3EE6-4E62-9993-9A687E03B7DE}" destId="{ED1043BF-7FBE-4321-B239-9E69CB12B581}" srcOrd="3" destOrd="0" parTransId="{1BE21BE3-79E2-4021-95A4-1212A881619A}" sibTransId="{BEB34802-38F1-40B5-84CB-7ED993C74675}"/>
    <dgm:cxn modelId="{6C3041E7-FDE5-4443-923E-050A088F5AD6}" type="presOf" srcId="{150A9780-5685-4174-94A4-191BFC71D0E1}" destId="{6C2C6979-403A-459A-90DD-80126024DBA9}" srcOrd="0" destOrd="2" presId="urn:microsoft.com/office/officeart/2005/8/layout/vList5"/>
    <dgm:cxn modelId="{A6CDD7E4-DD92-457F-AF9D-71DF5CB7B9B0}" srcId="{F1C0F519-3BE8-478A-AAAE-FDDFB13C2E0A}" destId="{044265C8-00C6-4D21-9F81-47DDC69637A3}" srcOrd="4" destOrd="0" parTransId="{EE24E674-660A-4C14-AA22-36F08FD93124}" sibTransId="{11A43391-6E8B-4EDA-ACEA-E99D13214510}"/>
    <dgm:cxn modelId="{F51077AA-3D54-45E6-8D3B-521D1C66474A}" type="presOf" srcId="{044265C8-00C6-4D21-9F81-47DDC69637A3}" destId="{6C2C6979-403A-459A-90DD-80126024DBA9}" srcOrd="0" destOrd="4" presId="urn:microsoft.com/office/officeart/2005/8/layout/vList5"/>
    <dgm:cxn modelId="{F86714CA-C044-416E-9CEA-4C69E831EF6A}" srcId="{F1C0F519-3BE8-478A-AAAE-FDDFB13C2E0A}" destId="{4C3DCF6A-05A6-428E-A7E7-5D0FFE772283}" srcOrd="3" destOrd="0" parTransId="{009732D3-B425-4BAF-B678-AE7D8A128AF6}" sibTransId="{E190124A-6ACB-474A-B02E-A4A279D32EAE}"/>
    <dgm:cxn modelId="{8DCA2F45-ABFA-4B36-A520-91F12B46D399}" srcId="{059F5D58-5E43-4300-88DA-88D08F5FD014}" destId="{AE32AD30-71A0-4E20-A77C-7A1D388D293E}" srcOrd="2" destOrd="0" parTransId="{B0004F21-B92F-4509-A413-134BE4B269BA}" sibTransId="{B185BFAC-F88D-428C-B9C9-258885F4B005}"/>
    <dgm:cxn modelId="{8D0E037B-2BEB-4967-A4BB-A7840BF7DC2A}" srcId="{47C2BE6C-3EE6-4E62-9993-9A687E03B7DE}" destId="{39C637D5-94CB-4D4E-B265-D7513E61BB76}" srcOrd="1" destOrd="0" parTransId="{E7640E93-A63F-4E7A-98CD-71D97F2AF951}" sibTransId="{D755F8D6-14BB-471C-B725-3E613354D5A8}"/>
    <dgm:cxn modelId="{CF4D58F0-C009-49C1-9F51-E3DA3571A8BE}" type="presOf" srcId="{B86C95EF-1879-4485-B46E-CA49F89A908D}" destId="{F5CDA942-EE60-4570-885B-053CD4F13A6A}" srcOrd="0" destOrd="2" presId="urn:microsoft.com/office/officeart/2005/8/layout/vList5"/>
    <dgm:cxn modelId="{5367B583-8E61-44E8-8FC1-0E2A9A77C13D}" type="presOf" srcId="{AE32AD30-71A0-4E20-A77C-7A1D388D293E}" destId="{91C8466A-9085-49A8-9B1D-8483C6A92342}" srcOrd="0" destOrd="0" presId="urn:microsoft.com/office/officeart/2005/8/layout/vList5"/>
    <dgm:cxn modelId="{3FB5C26A-3E68-43BD-B56C-5688B5427247}" type="presOf" srcId="{059F5D58-5E43-4300-88DA-88D08F5FD014}" destId="{91EF7E09-1E37-4E0F-B92F-5287B8544EF6}" srcOrd="0" destOrd="0" presId="urn:microsoft.com/office/officeart/2005/8/layout/vList5"/>
    <dgm:cxn modelId="{0A239C43-912A-481C-AEEA-CBAC44CD0F37}" srcId="{059F5D58-5E43-4300-88DA-88D08F5FD014}" destId="{47C2BE6C-3EE6-4E62-9993-9A687E03B7DE}" srcOrd="1" destOrd="0" parTransId="{456A65F2-E030-4305-9466-92AEB495C92E}" sibTransId="{689CB1BC-5E9C-4941-AFB2-82DAB11701C0}"/>
    <dgm:cxn modelId="{40F351FD-38B1-46DC-95CE-B68ABD8D5DAF}" type="presParOf" srcId="{91EF7E09-1E37-4E0F-B92F-5287B8544EF6}" destId="{C592FC86-9C2B-4FBB-957E-BD6EADF3F38F}" srcOrd="0" destOrd="0" presId="urn:microsoft.com/office/officeart/2005/8/layout/vList5"/>
    <dgm:cxn modelId="{DB03D8BA-F90E-41A5-AB5F-88C2F2030B94}" type="presParOf" srcId="{C592FC86-9C2B-4FBB-957E-BD6EADF3F38F}" destId="{994EF021-F5A3-4362-9A20-F0CB4BEF6A16}" srcOrd="0" destOrd="0" presId="urn:microsoft.com/office/officeart/2005/8/layout/vList5"/>
    <dgm:cxn modelId="{8A0FDD1A-270E-4447-A8C3-6170C76AFE20}" type="presParOf" srcId="{C592FC86-9C2B-4FBB-957E-BD6EADF3F38F}" destId="{6C2C6979-403A-459A-90DD-80126024DBA9}" srcOrd="1" destOrd="0" presId="urn:microsoft.com/office/officeart/2005/8/layout/vList5"/>
    <dgm:cxn modelId="{5BED1303-7971-4CA5-AC61-D1654B5283BA}" type="presParOf" srcId="{91EF7E09-1E37-4E0F-B92F-5287B8544EF6}" destId="{47EFFDB2-00C5-449D-8F96-2A02393AF1F0}" srcOrd="1" destOrd="0" presId="urn:microsoft.com/office/officeart/2005/8/layout/vList5"/>
    <dgm:cxn modelId="{5539F2DE-C3CA-4810-BBDA-F6978EBEFC3C}" type="presParOf" srcId="{91EF7E09-1E37-4E0F-B92F-5287B8544EF6}" destId="{D95526F3-14C9-4B3C-BE0B-EEDB5C2CA5BC}" srcOrd="2" destOrd="0" presId="urn:microsoft.com/office/officeart/2005/8/layout/vList5"/>
    <dgm:cxn modelId="{72BF48DE-030E-4CAE-8642-58AB028D83BA}" type="presParOf" srcId="{D95526F3-14C9-4B3C-BE0B-EEDB5C2CA5BC}" destId="{24313394-112B-4E8A-90E2-383A18791FAF}" srcOrd="0" destOrd="0" presId="urn:microsoft.com/office/officeart/2005/8/layout/vList5"/>
    <dgm:cxn modelId="{FD4A1E80-0834-45EA-8C41-5694532B328C}" type="presParOf" srcId="{D95526F3-14C9-4B3C-BE0B-EEDB5C2CA5BC}" destId="{F5CDA942-EE60-4570-885B-053CD4F13A6A}" srcOrd="1" destOrd="0" presId="urn:microsoft.com/office/officeart/2005/8/layout/vList5"/>
    <dgm:cxn modelId="{908B2769-B614-497A-BF63-826E8A0CE30F}" type="presParOf" srcId="{91EF7E09-1E37-4E0F-B92F-5287B8544EF6}" destId="{9DD53E56-5BB6-4031-B2BA-47FA62743C39}" srcOrd="3" destOrd="0" presId="urn:microsoft.com/office/officeart/2005/8/layout/vList5"/>
    <dgm:cxn modelId="{D616ADDC-EBD3-4F10-B6B4-7E03E73D2636}" type="presParOf" srcId="{91EF7E09-1E37-4E0F-B92F-5287B8544EF6}" destId="{F2592F8E-A91B-4ABE-8AFC-D8FDD72DFAE0}" srcOrd="4" destOrd="0" presId="urn:microsoft.com/office/officeart/2005/8/layout/vList5"/>
    <dgm:cxn modelId="{E6253488-131D-4C5F-BD69-077E81FDBFB9}" type="presParOf" srcId="{F2592F8E-A91B-4ABE-8AFC-D8FDD72DFAE0}" destId="{91C8466A-9085-49A8-9B1D-8483C6A92342}" srcOrd="0" destOrd="0" presId="urn:microsoft.com/office/officeart/2005/8/layout/vList5"/>
    <dgm:cxn modelId="{D95B01FB-7151-4F53-80B7-E41B1F9C223E}" type="presParOf" srcId="{F2592F8E-A91B-4ABE-8AFC-D8FDD72DFAE0}" destId="{252DDCAF-8E5B-4DBC-87E2-9A5E92FFCBE0}"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7698A29-27A2-4383-A77D-9919562D1578}"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fr-FR"/>
        </a:p>
      </dgm:t>
    </dgm:pt>
    <dgm:pt modelId="{F7ED2356-8F94-423C-BD8D-9D0EF54858C3}">
      <dgm:prSet custT="1"/>
      <dgm:spPr/>
      <dgm:t>
        <a:bodyPr/>
        <a:lstStyle/>
        <a:p>
          <a:pPr rtl="0"/>
          <a:r>
            <a:rPr lang="fr-CA" sz="2000" dirty="0" smtClean="0"/>
            <a:t>Fonction adaptation</a:t>
          </a:r>
          <a:endParaRPr lang="fr-FR" sz="2000" dirty="0"/>
        </a:p>
      </dgm:t>
    </dgm:pt>
    <dgm:pt modelId="{BD35DD40-ABBD-4C24-8405-F98613B71E38}" type="parTrans" cxnId="{7FF46ADE-C29B-4F4B-9D94-C9224DBC7AEF}">
      <dgm:prSet/>
      <dgm:spPr/>
      <dgm:t>
        <a:bodyPr/>
        <a:lstStyle/>
        <a:p>
          <a:endParaRPr lang="fr-FR"/>
        </a:p>
      </dgm:t>
    </dgm:pt>
    <dgm:pt modelId="{D44E70F2-74C1-4FAC-8391-AF22D271164C}" type="sibTrans" cxnId="{7FF46ADE-C29B-4F4B-9D94-C9224DBC7AEF}">
      <dgm:prSet/>
      <dgm:spPr/>
      <dgm:t>
        <a:bodyPr/>
        <a:lstStyle/>
        <a:p>
          <a:endParaRPr lang="fr-FR"/>
        </a:p>
      </dgm:t>
    </dgm:pt>
    <dgm:pt modelId="{3CFB95AE-1D3C-4390-A84D-53867250F311}">
      <dgm:prSet/>
      <dgm:spPr/>
      <dgm:t>
        <a:bodyPr/>
        <a:lstStyle/>
        <a:p>
          <a:pPr rtl="0"/>
          <a:r>
            <a:rPr lang="fr-CA" dirty="0" smtClean="0"/>
            <a:t>Mobilisation de la communauté</a:t>
          </a:r>
          <a:endParaRPr lang="fr-FR" dirty="0"/>
        </a:p>
      </dgm:t>
    </dgm:pt>
    <dgm:pt modelId="{2FC044D1-1C83-4028-8412-05BB81F4DC49}" type="parTrans" cxnId="{67F2F239-6A36-4937-B9C7-1A3E198DA475}">
      <dgm:prSet/>
      <dgm:spPr/>
      <dgm:t>
        <a:bodyPr/>
        <a:lstStyle/>
        <a:p>
          <a:endParaRPr lang="fr-FR"/>
        </a:p>
      </dgm:t>
    </dgm:pt>
    <dgm:pt modelId="{4F719E82-2C4C-4129-85D2-8440B9D9EE02}" type="sibTrans" cxnId="{67F2F239-6A36-4937-B9C7-1A3E198DA475}">
      <dgm:prSet/>
      <dgm:spPr/>
      <dgm:t>
        <a:bodyPr/>
        <a:lstStyle/>
        <a:p>
          <a:endParaRPr lang="fr-FR"/>
        </a:p>
      </dgm:t>
    </dgm:pt>
    <dgm:pt modelId="{DE615DA4-65A6-4CFD-8C6F-2D8429609D02}">
      <dgm:prSet/>
      <dgm:spPr/>
      <dgm:t>
        <a:bodyPr/>
        <a:lstStyle/>
        <a:p>
          <a:pPr rtl="0"/>
          <a:r>
            <a:rPr lang="fr-CA" dirty="0" smtClean="0"/>
            <a:t>Adaptation aux besoins de la communauté.</a:t>
          </a:r>
          <a:endParaRPr lang="fr-FR" dirty="0"/>
        </a:p>
      </dgm:t>
    </dgm:pt>
    <dgm:pt modelId="{A0CAE318-DB6E-4F96-893A-950AD86C63AC}" type="parTrans" cxnId="{75A6FF80-DB6E-4FE1-AB98-5CE74B82A2A4}">
      <dgm:prSet/>
      <dgm:spPr/>
      <dgm:t>
        <a:bodyPr/>
        <a:lstStyle/>
        <a:p>
          <a:endParaRPr lang="fr-FR"/>
        </a:p>
      </dgm:t>
    </dgm:pt>
    <dgm:pt modelId="{62566E7B-8767-4074-AD6B-67D2516EFCED}" type="sibTrans" cxnId="{75A6FF80-DB6E-4FE1-AB98-5CE74B82A2A4}">
      <dgm:prSet/>
      <dgm:spPr/>
      <dgm:t>
        <a:bodyPr/>
        <a:lstStyle/>
        <a:p>
          <a:endParaRPr lang="fr-FR"/>
        </a:p>
      </dgm:t>
    </dgm:pt>
    <dgm:pt modelId="{2C640E25-87F7-47D8-9029-3E969D9BC56C}">
      <dgm:prSet/>
      <dgm:spPr/>
      <dgm:t>
        <a:bodyPr/>
        <a:lstStyle/>
        <a:p>
          <a:pPr rtl="0"/>
          <a:r>
            <a:rPr lang="fr-CA" dirty="0" smtClean="0"/>
            <a:t>Fonction atteinte des buts</a:t>
          </a:r>
          <a:endParaRPr lang="fr-FR" dirty="0"/>
        </a:p>
      </dgm:t>
    </dgm:pt>
    <dgm:pt modelId="{84F97D72-DD94-4C32-A407-7F096D79C1B6}" type="parTrans" cxnId="{5430D35A-F863-4DEA-A443-C2A08F1A3B22}">
      <dgm:prSet/>
      <dgm:spPr/>
      <dgm:t>
        <a:bodyPr/>
        <a:lstStyle/>
        <a:p>
          <a:endParaRPr lang="fr-FR"/>
        </a:p>
      </dgm:t>
    </dgm:pt>
    <dgm:pt modelId="{7DC3ED50-D1AF-4C4A-8D7A-6750170088F4}" type="sibTrans" cxnId="{5430D35A-F863-4DEA-A443-C2A08F1A3B22}">
      <dgm:prSet/>
      <dgm:spPr/>
      <dgm:t>
        <a:bodyPr/>
        <a:lstStyle/>
        <a:p>
          <a:endParaRPr lang="fr-FR"/>
        </a:p>
      </dgm:t>
    </dgm:pt>
    <dgm:pt modelId="{DEAE691C-D8CC-4DE4-96AA-639FEB5C0663}">
      <dgm:prSet/>
      <dgm:spPr/>
      <dgm:t>
        <a:bodyPr/>
        <a:lstStyle/>
        <a:p>
          <a:pPr rtl="0"/>
          <a:r>
            <a:rPr lang="fr-CA" dirty="0" smtClean="0"/>
            <a:t>Satisfaction des acteurs</a:t>
          </a:r>
          <a:endParaRPr lang="fr-FR" dirty="0"/>
        </a:p>
      </dgm:t>
    </dgm:pt>
    <dgm:pt modelId="{EF2998DD-1327-417D-AD5A-281CADA803E1}" type="parTrans" cxnId="{6AE77B36-163F-47C3-95F2-41FCACF65C40}">
      <dgm:prSet/>
      <dgm:spPr/>
      <dgm:t>
        <a:bodyPr/>
        <a:lstStyle/>
        <a:p>
          <a:endParaRPr lang="fr-FR"/>
        </a:p>
      </dgm:t>
    </dgm:pt>
    <dgm:pt modelId="{46558AD7-3640-4DC1-A1C2-236B13905EC9}" type="sibTrans" cxnId="{6AE77B36-163F-47C3-95F2-41FCACF65C40}">
      <dgm:prSet/>
      <dgm:spPr/>
      <dgm:t>
        <a:bodyPr/>
        <a:lstStyle/>
        <a:p>
          <a:endParaRPr lang="fr-FR"/>
        </a:p>
      </dgm:t>
    </dgm:pt>
    <dgm:pt modelId="{7DC0AA78-9F61-40C5-B27D-963648B7D199}">
      <dgm:prSet/>
      <dgm:spPr/>
      <dgm:t>
        <a:bodyPr/>
        <a:lstStyle/>
        <a:p>
          <a:pPr rtl="0"/>
          <a:endParaRPr lang="fr-FR" dirty="0"/>
        </a:p>
      </dgm:t>
    </dgm:pt>
    <dgm:pt modelId="{1862F4D2-7505-4BD6-A712-A32EC6BF423F}" type="parTrans" cxnId="{0DD13EFE-47CF-4177-9469-72F81CBAD23C}">
      <dgm:prSet/>
      <dgm:spPr/>
      <dgm:t>
        <a:bodyPr/>
        <a:lstStyle/>
        <a:p>
          <a:endParaRPr lang="fr-FR"/>
        </a:p>
      </dgm:t>
    </dgm:pt>
    <dgm:pt modelId="{D7A83FE3-BD04-409C-85D4-3A0DFAF0AFEB}" type="sibTrans" cxnId="{0DD13EFE-47CF-4177-9469-72F81CBAD23C}">
      <dgm:prSet/>
      <dgm:spPr/>
      <dgm:t>
        <a:bodyPr/>
        <a:lstStyle/>
        <a:p>
          <a:endParaRPr lang="fr-FR"/>
        </a:p>
      </dgm:t>
    </dgm:pt>
    <dgm:pt modelId="{026D2E8F-3B6D-4682-B97E-95C4C9E8CE3B}" type="pres">
      <dgm:prSet presAssocID="{A7698A29-27A2-4383-A77D-9919562D1578}" presName="Name0" presStyleCnt="0">
        <dgm:presLayoutVars>
          <dgm:dir val="rev"/>
          <dgm:animLvl val="lvl"/>
          <dgm:resizeHandles/>
        </dgm:presLayoutVars>
      </dgm:prSet>
      <dgm:spPr/>
      <dgm:t>
        <a:bodyPr/>
        <a:lstStyle/>
        <a:p>
          <a:endParaRPr lang="fr-FR"/>
        </a:p>
      </dgm:t>
    </dgm:pt>
    <dgm:pt modelId="{3DB2B3C6-DCA8-4F1F-B0A6-BAE88C66DFD7}" type="pres">
      <dgm:prSet presAssocID="{F7ED2356-8F94-423C-BD8D-9D0EF54858C3}" presName="linNode" presStyleCnt="0"/>
      <dgm:spPr/>
      <dgm:t>
        <a:bodyPr/>
        <a:lstStyle/>
        <a:p>
          <a:endParaRPr lang="fr-FR"/>
        </a:p>
      </dgm:t>
    </dgm:pt>
    <dgm:pt modelId="{E17DF790-A2F6-4003-8504-210994005DA4}" type="pres">
      <dgm:prSet presAssocID="{F7ED2356-8F94-423C-BD8D-9D0EF54858C3}" presName="parentShp" presStyleLbl="node1" presStyleIdx="0" presStyleCnt="2" custScaleX="107029" custLinFactNeighborX="0" custLinFactNeighborY="-26">
        <dgm:presLayoutVars>
          <dgm:bulletEnabled val="1"/>
        </dgm:presLayoutVars>
      </dgm:prSet>
      <dgm:spPr/>
      <dgm:t>
        <a:bodyPr/>
        <a:lstStyle/>
        <a:p>
          <a:endParaRPr lang="fr-FR"/>
        </a:p>
      </dgm:t>
    </dgm:pt>
    <dgm:pt modelId="{8500E81E-9196-4420-BAB9-D50CB9531F26}" type="pres">
      <dgm:prSet presAssocID="{F7ED2356-8F94-423C-BD8D-9D0EF54858C3}" presName="childShp" presStyleLbl="bgAccFollowNode1" presStyleIdx="0" presStyleCnt="2">
        <dgm:presLayoutVars>
          <dgm:bulletEnabled val="1"/>
        </dgm:presLayoutVars>
      </dgm:prSet>
      <dgm:spPr/>
      <dgm:t>
        <a:bodyPr/>
        <a:lstStyle/>
        <a:p>
          <a:endParaRPr lang="fr-FR"/>
        </a:p>
      </dgm:t>
    </dgm:pt>
    <dgm:pt modelId="{8E82D432-BA6F-4669-9682-A254DCB26FD0}" type="pres">
      <dgm:prSet presAssocID="{D44E70F2-74C1-4FAC-8391-AF22D271164C}" presName="spacing" presStyleCnt="0"/>
      <dgm:spPr/>
      <dgm:t>
        <a:bodyPr/>
        <a:lstStyle/>
        <a:p>
          <a:endParaRPr lang="fr-FR"/>
        </a:p>
      </dgm:t>
    </dgm:pt>
    <dgm:pt modelId="{6C0A7087-99AF-44D8-BFC2-4245E4041D46}" type="pres">
      <dgm:prSet presAssocID="{2C640E25-87F7-47D8-9029-3E969D9BC56C}" presName="linNode" presStyleCnt="0"/>
      <dgm:spPr/>
      <dgm:t>
        <a:bodyPr/>
        <a:lstStyle/>
        <a:p>
          <a:endParaRPr lang="fr-FR"/>
        </a:p>
      </dgm:t>
    </dgm:pt>
    <dgm:pt modelId="{8E266310-5142-41AC-9126-B544DBDA4AAE}" type="pres">
      <dgm:prSet presAssocID="{2C640E25-87F7-47D8-9029-3E969D9BC56C}" presName="parentShp" presStyleLbl="node1" presStyleIdx="1" presStyleCnt="2">
        <dgm:presLayoutVars>
          <dgm:bulletEnabled val="1"/>
        </dgm:presLayoutVars>
      </dgm:prSet>
      <dgm:spPr/>
      <dgm:t>
        <a:bodyPr/>
        <a:lstStyle/>
        <a:p>
          <a:endParaRPr lang="fr-FR"/>
        </a:p>
      </dgm:t>
    </dgm:pt>
    <dgm:pt modelId="{7B7017E5-7FCA-4F05-82D4-FC6590F3E07E}" type="pres">
      <dgm:prSet presAssocID="{2C640E25-87F7-47D8-9029-3E969D9BC56C}" presName="childShp" presStyleLbl="bgAccFollowNode1" presStyleIdx="1" presStyleCnt="2">
        <dgm:presLayoutVars>
          <dgm:bulletEnabled val="1"/>
        </dgm:presLayoutVars>
      </dgm:prSet>
      <dgm:spPr/>
      <dgm:t>
        <a:bodyPr/>
        <a:lstStyle/>
        <a:p>
          <a:endParaRPr lang="fr-FR"/>
        </a:p>
      </dgm:t>
    </dgm:pt>
  </dgm:ptLst>
  <dgm:cxnLst>
    <dgm:cxn modelId="{7FF46ADE-C29B-4F4B-9D94-C9224DBC7AEF}" srcId="{A7698A29-27A2-4383-A77D-9919562D1578}" destId="{F7ED2356-8F94-423C-BD8D-9D0EF54858C3}" srcOrd="0" destOrd="0" parTransId="{BD35DD40-ABBD-4C24-8405-F98613B71E38}" sibTransId="{D44E70F2-74C1-4FAC-8391-AF22D271164C}"/>
    <dgm:cxn modelId="{75A6FF80-DB6E-4FE1-AB98-5CE74B82A2A4}" srcId="{F7ED2356-8F94-423C-BD8D-9D0EF54858C3}" destId="{DE615DA4-65A6-4CFD-8C6F-2D8429609D02}" srcOrd="1" destOrd="0" parTransId="{A0CAE318-DB6E-4F96-893A-950AD86C63AC}" sibTransId="{62566E7B-8767-4074-AD6B-67D2516EFCED}"/>
    <dgm:cxn modelId="{0DD13EFE-47CF-4177-9469-72F81CBAD23C}" srcId="{2C640E25-87F7-47D8-9029-3E969D9BC56C}" destId="{7DC0AA78-9F61-40C5-B27D-963648B7D199}" srcOrd="0" destOrd="0" parTransId="{1862F4D2-7505-4BD6-A712-A32EC6BF423F}" sibTransId="{D7A83FE3-BD04-409C-85D4-3A0DFAF0AFEB}"/>
    <dgm:cxn modelId="{6AE77B36-163F-47C3-95F2-41FCACF65C40}" srcId="{2C640E25-87F7-47D8-9029-3E969D9BC56C}" destId="{DEAE691C-D8CC-4DE4-96AA-639FEB5C0663}" srcOrd="1" destOrd="0" parTransId="{EF2998DD-1327-417D-AD5A-281CADA803E1}" sibTransId="{46558AD7-3640-4DC1-A1C2-236B13905EC9}"/>
    <dgm:cxn modelId="{2E0D8865-758B-4B3C-8994-59E4FD06C035}" type="presOf" srcId="{A7698A29-27A2-4383-A77D-9919562D1578}" destId="{026D2E8F-3B6D-4682-B97E-95C4C9E8CE3B}" srcOrd="0" destOrd="0" presId="urn:microsoft.com/office/officeart/2005/8/layout/vList6"/>
    <dgm:cxn modelId="{804BB2AC-32FD-43C7-9AF5-78E2375BB460}" type="presOf" srcId="{2C640E25-87F7-47D8-9029-3E969D9BC56C}" destId="{8E266310-5142-41AC-9126-B544DBDA4AAE}" srcOrd="0" destOrd="0" presId="urn:microsoft.com/office/officeart/2005/8/layout/vList6"/>
    <dgm:cxn modelId="{64E5588B-6B41-444C-B99E-50CB60938E39}" type="presOf" srcId="{3CFB95AE-1D3C-4390-A84D-53867250F311}" destId="{8500E81E-9196-4420-BAB9-D50CB9531F26}" srcOrd="0" destOrd="0" presId="urn:microsoft.com/office/officeart/2005/8/layout/vList6"/>
    <dgm:cxn modelId="{67F2F239-6A36-4937-B9C7-1A3E198DA475}" srcId="{F7ED2356-8F94-423C-BD8D-9D0EF54858C3}" destId="{3CFB95AE-1D3C-4390-A84D-53867250F311}" srcOrd="0" destOrd="0" parTransId="{2FC044D1-1C83-4028-8412-05BB81F4DC49}" sibTransId="{4F719E82-2C4C-4129-85D2-8440B9D9EE02}"/>
    <dgm:cxn modelId="{251DA170-1E45-4CBD-BE57-EFD411014942}" type="presOf" srcId="{F7ED2356-8F94-423C-BD8D-9D0EF54858C3}" destId="{E17DF790-A2F6-4003-8504-210994005DA4}" srcOrd="0" destOrd="0" presId="urn:microsoft.com/office/officeart/2005/8/layout/vList6"/>
    <dgm:cxn modelId="{20FC2806-6206-4D20-88EE-98D577BE9824}" type="presOf" srcId="{DEAE691C-D8CC-4DE4-96AA-639FEB5C0663}" destId="{7B7017E5-7FCA-4F05-82D4-FC6590F3E07E}" srcOrd="0" destOrd="1" presId="urn:microsoft.com/office/officeart/2005/8/layout/vList6"/>
    <dgm:cxn modelId="{5430D35A-F863-4DEA-A443-C2A08F1A3B22}" srcId="{A7698A29-27A2-4383-A77D-9919562D1578}" destId="{2C640E25-87F7-47D8-9029-3E969D9BC56C}" srcOrd="1" destOrd="0" parTransId="{84F97D72-DD94-4C32-A407-7F096D79C1B6}" sibTransId="{7DC3ED50-D1AF-4C4A-8D7A-6750170088F4}"/>
    <dgm:cxn modelId="{EC0C20FC-ADC6-451D-AF76-E214990B31D9}" type="presOf" srcId="{DE615DA4-65A6-4CFD-8C6F-2D8429609D02}" destId="{8500E81E-9196-4420-BAB9-D50CB9531F26}" srcOrd="0" destOrd="1" presId="urn:microsoft.com/office/officeart/2005/8/layout/vList6"/>
    <dgm:cxn modelId="{55A586D1-47BE-4439-8499-469B93027B89}" type="presOf" srcId="{7DC0AA78-9F61-40C5-B27D-963648B7D199}" destId="{7B7017E5-7FCA-4F05-82D4-FC6590F3E07E}" srcOrd="0" destOrd="0" presId="urn:microsoft.com/office/officeart/2005/8/layout/vList6"/>
    <dgm:cxn modelId="{03AA8BC0-609C-455A-A96D-4F8B456E77F2}" type="presParOf" srcId="{026D2E8F-3B6D-4682-B97E-95C4C9E8CE3B}" destId="{3DB2B3C6-DCA8-4F1F-B0A6-BAE88C66DFD7}" srcOrd="0" destOrd="0" presId="urn:microsoft.com/office/officeart/2005/8/layout/vList6"/>
    <dgm:cxn modelId="{CB8929A7-4FAF-44F2-9863-527ACE6E6AF9}" type="presParOf" srcId="{3DB2B3C6-DCA8-4F1F-B0A6-BAE88C66DFD7}" destId="{E17DF790-A2F6-4003-8504-210994005DA4}" srcOrd="0" destOrd="0" presId="urn:microsoft.com/office/officeart/2005/8/layout/vList6"/>
    <dgm:cxn modelId="{A5CCB5FE-121B-4053-B8AF-F6722A0B9AB3}" type="presParOf" srcId="{3DB2B3C6-DCA8-4F1F-B0A6-BAE88C66DFD7}" destId="{8500E81E-9196-4420-BAB9-D50CB9531F26}" srcOrd="1" destOrd="0" presId="urn:microsoft.com/office/officeart/2005/8/layout/vList6"/>
    <dgm:cxn modelId="{4489D870-D446-48F6-AEBE-90A93AC0A8F8}" type="presParOf" srcId="{026D2E8F-3B6D-4682-B97E-95C4C9E8CE3B}" destId="{8E82D432-BA6F-4669-9682-A254DCB26FD0}" srcOrd="1" destOrd="0" presId="urn:microsoft.com/office/officeart/2005/8/layout/vList6"/>
    <dgm:cxn modelId="{0F9AE995-0211-4C6E-ACC2-F75AE4E594C6}" type="presParOf" srcId="{026D2E8F-3B6D-4682-B97E-95C4C9E8CE3B}" destId="{6C0A7087-99AF-44D8-BFC2-4245E4041D46}" srcOrd="2" destOrd="0" presId="urn:microsoft.com/office/officeart/2005/8/layout/vList6"/>
    <dgm:cxn modelId="{065586B6-C5F5-41DB-B2BD-32DFD702EBE7}" type="presParOf" srcId="{6C0A7087-99AF-44D8-BFC2-4245E4041D46}" destId="{8E266310-5142-41AC-9126-B544DBDA4AAE}" srcOrd="0" destOrd="0" presId="urn:microsoft.com/office/officeart/2005/8/layout/vList6"/>
    <dgm:cxn modelId="{10960386-EAF0-437E-98B0-C41C84031273}" type="presParOf" srcId="{6C0A7087-99AF-44D8-BFC2-4245E4041D46}" destId="{7B7017E5-7FCA-4F05-82D4-FC6590F3E07E}"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A51F533-088B-4B9F-8FCE-0153F9BEE69F}" type="doc">
      <dgm:prSet loTypeId="urn:microsoft.com/office/officeart/2005/8/layout/hList6" loCatId="list" qsTypeId="urn:microsoft.com/office/officeart/2005/8/quickstyle/3d2" qsCatId="3D" csTypeId="urn:microsoft.com/office/officeart/2005/8/colors/accent1_3" csCatId="accent1" phldr="1"/>
      <dgm:spPr/>
      <dgm:t>
        <a:bodyPr/>
        <a:lstStyle/>
        <a:p>
          <a:endParaRPr lang="fr-FR"/>
        </a:p>
      </dgm:t>
    </dgm:pt>
    <dgm:pt modelId="{322B1246-455D-4B6D-98C7-D3144F9A274E}">
      <dgm:prSet custT="1"/>
      <dgm:spPr/>
      <dgm:t>
        <a:bodyPr/>
        <a:lstStyle/>
        <a:p>
          <a:pPr rtl="0"/>
          <a:r>
            <a:rPr lang="fr-CA" sz="2000" b="1" dirty="0" smtClean="0"/>
            <a:t>Fonction adaptation</a:t>
          </a:r>
          <a:endParaRPr lang="fr-FR" sz="2000" b="1" dirty="0"/>
        </a:p>
      </dgm:t>
    </dgm:pt>
    <dgm:pt modelId="{5F98CED6-FB4C-4BCB-BA2F-187958F52BD9}" type="parTrans" cxnId="{4D7CFF88-5D39-4E2B-8103-1AF0CA99970C}">
      <dgm:prSet/>
      <dgm:spPr/>
      <dgm:t>
        <a:bodyPr/>
        <a:lstStyle/>
        <a:p>
          <a:endParaRPr lang="fr-FR"/>
        </a:p>
      </dgm:t>
    </dgm:pt>
    <dgm:pt modelId="{2418DE78-0B1E-4768-AAA5-9B69EC5F1168}" type="sibTrans" cxnId="{4D7CFF88-5D39-4E2B-8103-1AF0CA99970C}">
      <dgm:prSet/>
      <dgm:spPr/>
      <dgm:t>
        <a:bodyPr/>
        <a:lstStyle/>
        <a:p>
          <a:endParaRPr lang="fr-FR"/>
        </a:p>
      </dgm:t>
    </dgm:pt>
    <dgm:pt modelId="{1B2AA907-1604-4526-8A7B-9612E84BFBC1}">
      <dgm:prSet custT="1"/>
      <dgm:spPr/>
      <dgm:t>
        <a:bodyPr/>
        <a:lstStyle/>
        <a:p>
          <a:pPr rtl="0"/>
          <a:r>
            <a:rPr lang="fr-CA" sz="1800" dirty="0" smtClean="0"/>
            <a:t>Acquisition de ressources</a:t>
          </a:r>
          <a:endParaRPr lang="fr-FR" sz="1800" dirty="0"/>
        </a:p>
      </dgm:t>
    </dgm:pt>
    <dgm:pt modelId="{8B3310D4-DFE2-4C91-AF5F-4A39A94AD218}" type="parTrans" cxnId="{2D8836A0-B8B1-4E43-B055-04E3B1B9B749}">
      <dgm:prSet/>
      <dgm:spPr/>
      <dgm:t>
        <a:bodyPr/>
        <a:lstStyle/>
        <a:p>
          <a:endParaRPr lang="fr-FR"/>
        </a:p>
      </dgm:t>
    </dgm:pt>
    <dgm:pt modelId="{F72A6783-951A-47FB-B6AB-95D6062FCDFD}" type="sibTrans" cxnId="{2D8836A0-B8B1-4E43-B055-04E3B1B9B749}">
      <dgm:prSet/>
      <dgm:spPr/>
      <dgm:t>
        <a:bodyPr/>
        <a:lstStyle/>
        <a:p>
          <a:endParaRPr lang="fr-FR"/>
        </a:p>
      </dgm:t>
    </dgm:pt>
    <dgm:pt modelId="{2E1E88C4-33AB-43DB-8CFE-A533AA789C85}">
      <dgm:prSet custT="1"/>
      <dgm:spPr/>
      <dgm:t>
        <a:bodyPr/>
        <a:lstStyle/>
        <a:p>
          <a:pPr rtl="0"/>
          <a:r>
            <a:rPr lang="fr-CA" sz="1800" b="1" dirty="0" smtClean="0">
              <a:solidFill>
                <a:srgbClr val="FFC000"/>
              </a:solidFill>
            </a:rPr>
            <a:t>Adaptation aux besoins de la population</a:t>
          </a:r>
          <a:endParaRPr lang="fr-FR" sz="1800" b="1" dirty="0">
            <a:solidFill>
              <a:srgbClr val="FFC000"/>
            </a:solidFill>
          </a:endParaRPr>
        </a:p>
      </dgm:t>
    </dgm:pt>
    <dgm:pt modelId="{87C2D198-F786-41D7-89F4-92DBA23FF5AB}" type="parTrans" cxnId="{6E118496-12DA-489D-ACC4-6808E7094344}">
      <dgm:prSet/>
      <dgm:spPr/>
      <dgm:t>
        <a:bodyPr/>
        <a:lstStyle/>
        <a:p>
          <a:endParaRPr lang="fr-FR"/>
        </a:p>
      </dgm:t>
    </dgm:pt>
    <dgm:pt modelId="{4C6DCD39-E1BF-4BAC-995F-76F260ED9196}" type="sibTrans" cxnId="{6E118496-12DA-489D-ACC4-6808E7094344}">
      <dgm:prSet/>
      <dgm:spPr/>
      <dgm:t>
        <a:bodyPr/>
        <a:lstStyle/>
        <a:p>
          <a:endParaRPr lang="fr-FR"/>
        </a:p>
      </dgm:t>
    </dgm:pt>
    <dgm:pt modelId="{C1D06478-33F4-443C-B56B-AA63093CC8D0}">
      <dgm:prSet custT="1"/>
      <dgm:spPr/>
      <dgm:t>
        <a:bodyPr/>
        <a:lstStyle/>
        <a:p>
          <a:pPr rtl="0"/>
          <a:r>
            <a:rPr lang="fr-CA" sz="1800" dirty="0" smtClean="0"/>
            <a:t>Attraction des clientèles</a:t>
          </a:r>
          <a:endParaRPr lang="fr-FR" sz="1800" dirty="0"/>
        </a:p>
      </dgm:t>
    </dgm:pt>
    <dgm:pt modelId="{CA1A5DFE-7CAD-495A-85BE-5053D1ED9486}" type="parTrans" cxnId="{099A1A1B-BF4A-453B-BAC0-0B95FBC1EF79}">
      <dgm:prSet/>
      <dgm:spPr/>
      <dgm:t>
        <a:bodyPr/>
        <a:lstStyle/>
        <a:p>
          <a:endParaRPr lang="fr-FR"/>
        </a:p>
      </dgm:t>
    </dgm:pt>
    <dgm:pt modelId="{2835319C-4488-4FB1-99AA-B3EE2B789163}" type="sibTrans" cxnId="{099A1A1B-BF4A-453B-BAC0-0B95FBC1EF79}">
      <dgm:prSet/>
      <dgm:spPr/>
      <dgm:t>
        <a:bodyPr/>
        <a:lstStyle/>
        <a:p>
          <a:endParaRPr lang="fr-FR"/>
        </a:p>
      </dgm:t>
    </dgm:pt>
    <dgm:pt modelId="{FD0A900E-9D5C-48B9-8E3B-A49D4E9C9475}">
      <dgm:prSet custT="1"/>
      <dgm:spPr/>
      <dgm:t>
        <a:bodyPr/>
        <a:lstStyle/>
        <a:p>
          <a:pPr rtl="0"/>
          <a:r>
            <a:rPr lang="fr-CA" sz="1800" b="1" dirty="0" smtClean="0">
              <a:solidFill>
                <a:srgbClr val="FFC000"/>
              </a:solidFill>
            </a:rPr>
            <a:t>Mobilisation de la communauté</a:t>
          </a:r>
          <a:endParaRPr lang="fr-FR" sz="1800" b="1" dirty="0">
            <a:solidFill>
              <a:srgbClr val="FFC000"/>
            </a:solidFill>
          </a:endParaRPr>
        </a:p>
      </dgm:t>
    </dgm:pt>
    <dgm:pt modelId="{3A30E22F-73C0-44C9-B325-3B0379C05EC1}" type="parTrans" cxnId="{CB4EB2BB-4EDB-49E9-999D-C213A752C595}">
      <dgm:prSet/>
      <dgm:spPr/>
      <dgm:t>
        <a:bodyPr/>
        <a:lstStyle/>
        <a:p>
          <a:endParaRPr lang="fr-FR"/>
        </a:p>
      </dgm:t>
    </dgm:pt>
    <dgm:pt modelId="{B3589CB2-82DD-4650-AB59-1E98FBB2AD9B}" type="sibTrans" cxnId="{CB4EB2BB-4EDB-49E9-999D-C213A752C595}">
      <dgm:prSet/>
      <dgm:spPr/>
      <dgm:t>
        <a:bodyPr/>
        <a:lstStyle/>
        <a:p>
          <a:endParaRPr lang="fr-FR"/>
        </a:p>
      </dgm:t>
    </dgm:pt>
    <dgm:pt modelId="{1B8566CA-5593-4296-811D-AA287FA5C6E7}">
      <dgm:prSet custT="1"/>
      <dgm:spPr/>
      <dgm:t>
        <a:bodyPr/>
        <a:lstStyle/>
        <a:p>
          <a:pPr rtl="0"/>
          <a:r>
            <a:rPr lang="fr-CA" sz="1800" b="1" dirty="0" smtClean="0">
              <a:solidFill>
                <a:srgbClr val="FFC000"/>
              </a:solidFill>
            </a:rPr>
            <a:t>Innovation et </a:t>
          </a:r>
          <a:r>
            <a:rPr lang="fr-CA" sz="1600" b="1" dirty="0" smtClean="0">
              <a:solidFill>
                <a:srgbClr val="FFC000"/>
              </a:solidFill>
            </a:rPr>
            <a:t>transformation</a:t>
          </a:r>
          <a:endParaRPr lang="fr-FR" sz="1600" b="1" dirty="0">
            <a:solidFill>
              <a:srgbClr val="FFC000"/>
            </a:solidFill>
          </a:endParaRPr>
        </a:p>
      </dgm:t>
    </dgm:pt>
    <dgm:pt modelId="{EACE335B-0904-4F77-80E8-FD1ED6C48253}" type="parTrans" cxnId="{1BF334DE-B346-40FA-91C3-69A78E4920E7}">
      <dgm:prSet/>
      <dgm:spPr/>
      <dgm:t>
        <a:bodyPr/>
        <a:lstStyle/>
        <a:p>
          <a:endParaRPr lang="fr-FR"/>
        </a:p>
      </dgm:t>
    </dgm:pt>
    <dgm:pt modelId="{186C5C3D-690C-4F88-9A5C-760CB2A8D9B4}" type="sibTrans" cxnId="{1BF334DE-B346-40FA-91C3-69A78E4920E7}">
      <dgm:prSet/>
      <dgm:spPr/>
      <dgm:t>
        <a:bodyPr/>
        <a:lstStyle/>
        <a:p>
          <a:endParaRPr lang="fr-FR"/>
        </a:p>
      </dgm:t>
    </dgm:pt>
    <dgm:pt modelId="{BC20339F-B422-4D3E-9115-59353D781BD5}">
      <dgm:prSet custT="1"/>
      <dgm:spPr/>
      <dgm:t>
        <a:bodyPr/>
        <a:lstStyle/>
        <a:p>
          <a:pPr rtl="0"/>
          <a:r>
            <a:rPr lang="fr-CA" sz="2000" b="1" dirty="0" smtClean="0"/>
            <a:t>Maintien des valeurs</a:t>
          </a:r>
          <a:endParaRPr lang="fr-FR" sz="2000" b="1" dirty="0"/>
        </a:p>
      </dgm:t>
    </dgm:pt>
    <dgm:pt modelId="{FAF74883-EDE1-462C-AC70-1786D81E52A0}" type="parTrans" cxnId="{A8741D04-591C-45F4-81B3-64A431CCFECF}">
      <dgm:prSet/>
      <dgm:spPr/>
      <dgm:t>
        <a:bodyPr/>
        <a:lstStyle/>
        <a:p>
          <a:endParaRPr lang="fr-FR"/>
        </a:p>
      </dgm:t>
    </dgm:pt>
    <dgm:pt modelId="{09C681E5-AD77-42B3-A596-06EE93F9E322}" type="sibTrans" cxnId="{A8741D04-591C-45F4-81B3-64A431CCFECF}">
      <dgm:prSet/>
      <dgm:spPr/>
      <dgm:t>
        <a:bodyPr/>
        <a:lstStyle/>
        <a:p>
          <a:endParaRPr lang="fr-FR"/>
        </a:p>
      </dgm:t>
    </dgm:pt>
    <dgm:pt modelId="{7CC86772-2B42-43C8-A9BA-8F27861CFD75}">
      <dgm:prSet custT="1"/>
      <dgm:spPr/>
      <dgm:t>
        <a:bodyPr/>
        <a:lstStyle/>
        <a:p>
          <a:pPr rtl="0"/>
          <a:r>
            <a:rPr lang="fr-CA" sz="1800" b="1" dirty="0" smtClean="0">
              <a:solidFill>
                <a:srgbClr val="FFC000"/>
              </a:solidFill>
            </a:rPr>
            <a:t>Consensus sur les valeurs</a:t>
          </a:r>
          <a:endParaRPr lang="fr-FR" sz="1800" b="1" dirty="0">
            <a:solidFill>
              <a:srgbClr val="FFC000"/>
            </a:solidFill>
          </a:endParaRPr>
        </a:p>
      </dgm:t>
    </dgm:pt>
    <dgm:pt modelId="{01730A92-0684-4540-BFAF-D3FFCDFDA4B6}" type="parTrans" cxnId="{D75B5378-99C3-4C85-ADF9-6D9949DBB925}">
      <dgm:prSet/>
      <dgm:spPr/>
      <dgm:t>
        <a:bodyPr/>
        <a:lstStyle/>
        <a:p>
          <a:endParaRPr lang="fr-FR"/>
        </a:p>
      </dgm:t>
    </dgm:pt>
    <dgm:pt modelId="{FD38E74C-0F0E-4925-8F54-0DA2439464AA}" type="sibTrans" cxnId="{D75B5378-99C3-4C85-ADF9-6D9949DBB925}">
      <dgm:prSet/>
      <dgm:spPr/>
      <dgm:t>
        <a:bodyPr/>
        <a:lstStyle/>
        <a:p>
          <a:endParaRPr lang="fr-FR"/>
        </a:p>
      </dgm:t>
    </dgm:pt>
    <dgm:pt modelId="{0CAA60EE-219A-4EE9-93DE-4E57DD488205}">
      <dgm:prSet custT="1"/>
      <dgm:spPr/>
      <dgm:t>
        <a:bodyPr/>
        <a:lstStyle/>
        <a:p>
          <a:pPr rtl="0"/>
          <a:r>
            <a:rPr lang="fr-CA" sz="1800" b="1" dirty="0" smtClean="0">
              <a:solidFill>
                <a:srgbClr val="FFC000"/>
              </a:solidFill>
            </a:rPr>
            <a:t>Climat organisationnel</a:t>
          </a:r>
          <a:endParaRPr lang="fr-FR" sz="1800" b="1" dirty="0">
            <a:solidFill>
              <a:srgbClr val="FFC000"/>
            </a:solidFill>
          </a:endParaRPr>
        </a:p>
      </dgm:t>
    </dgm:pt>
    <dgm:pt modelId="{A1DE79E1-D490-4F16-82EC-DB2737D5D5D3}" type="parTrans" cxnId="{223463D2-D541-4949-861C-3EF5FAC018B2}">
      <dgm:prSet/>
      <dgm:spPr/>
      <dgm:t>
        <a:bodyPr/>
        <a:lstStyle/>
        <a:p>
          <a:endParaRPr lang="fr-FR"/>
        </a:p>
      </dgm:t>
    </dgm:pt>
    <dgm:pt modelId="{91D955E6-9A79-4C89-BA74-FF0B7A735220}" type="sibTrans" cxnId="{223463D2-D541-4949-861C-3EF5FAC018B2}">
      <dgm:prSet/>
      <dgm:spPr/>
      <dgm:t>
        <a:bodyPr/>
        <a:lstStyle/>
        <a:p>
          <a:endParaRPr lang="fr-FR"/>
        </a:p>
      </dgm:t>
    </dgm:pt>
    <dgm:pt modelId="{562017DE-6BB6-4CE7-83F3-6FE92205CAA0}">
      <dgm:prSet custT="1"/>
      <dgm:spPr/>
      <dgm:t>
        <a:bodyPr/>
        <a:lstStyle/>
        <a:p>
          <a:pPr rtl="0"/>
          <a:r>
            <a:rPr lang="fr-CA" sz="1800" b="1" dirty="0" smtClean="0">
              <a:solidFill>
                <a:srgbClr val="FFC000"/>
              </a:solidFill>
            </a:rPr>
            <a:t>Environnement de travail</a:t>
          </a:r>
          <a:endParaRPr lang="fr-FR" sz="1800" b="1" dirty="0">
            <a:solidFill>
              <a:srgbClr val="FFC000"/>
            </a:solidFill>
          </a:endParaRPr>
        </a:p>
      </dgm:t>
    </dgm:pt>
    <dgm:pt modelId="{B86A4CBC-1619-49EC-8201-BD0473B6806E}" type="parTrans" cxnId="{BE47E32E-DC28-4BCF-92F6-874AD20BD267}">
      <dgm:prSet/>
      <dgm:spPr/>
      <dgm:t>
        <a:bodyPr/>
        <a:lstStyle/>
        <a:p>
          <a:endParaRPr lang="fr-FR"/>
        </a:p>
      </dgm:t>
    </dgm:pt>
    <dgm:pt modelId="{8D2085A0-12EA-4153-AAF5-F4FE88A3E12F}" type="sibTrans" cxnId="{BE47E32E-DC28-4BCF-92F6-874AD20BD267}">
      <dgm:prSet/>
      <dgm:spPr/>
      <dgm:t>
        <a:bodyPr/>
        <a:lstStyle/>
        <a:p>
          <a:endParaRPr lang="fr-FR"/>
        </a:p>
      </dgm:t>
    </dgm:pt>
    <dgm:pt modelId="{5CC8A29B-03ED-4449-87AB-C6E70B69CFC6}">
      <dgm:prSet custT="1"/>
      <dgm:spPr/>
      <dgm:t>
        <a:bodyPr/>
        <a:lstStyle/>
        <a:p>
          <a:pPr rtl="0"/>
          <a:r>
            <a:rPr lang="fr-CA" sz="1800" b="1" dirty="0" smtClean="0">
              <a:solidFill>
                <a:srgbClr val="FFC000"/>
              </a:solidFill>
            </a:rPr>
            <a:t>État de santé des employés</a:t>
          </a:r>
          <a:endParaRPr lang="fr-FR" sz="1800" b="1" dirty="0">
            <a:solidFill>
              <a:srgbClr val="FFC000"/>
            </a:solidFill>
          </a:endParaRPr>
        </a:p>
      </dgm:t>
    </dgm:pt>
    <dgm:pt modelId="{78B4BD1A-7869-4848-91A3-3FCC32EC49C1}" type="parTrans" cxnId="{AFF97B10-BAA3-4DD8-914F-8643E9C31A97}">
      <dgm:prSet/>
      <dgm:spPr/>
      <dgm:t>
        <a:bodyPr/>
        <a:lstStyle/>
        <a:p>
          <a:endParaRPr lang="fr-FR"/>
        </a:p>
      </dgm:t>
    </dgm:pt>
    <dgm:pt modelId="{16E061E5-70C4-42AB-92B1-AF91C8EBCC7E}" type="sibTrans" cxnId="{AFF97B10-BAA3-4DD8-914F-8643E9C31A97}">
      <dgm:prSet/>
      <dgm:spPr/>
      <dgm:t>
        <a:bodyPr/>
        <a:lstStyle/>
        <a:p>
          <a:endParaRPr lang="fr-FR"/>
        </a:p>
      </dgm:t>
    </dgm:pt>
    <dgm:pt modelId="{28FD8371-D7B5-403F-BD19-106817F4D8FD}">
      <dgm:prSet custT="1"/>
      <dgm:spPr/>
      <dgm:t>
        <a:bodyPr/>
        <a:lstStyle/>
        <a:p>
          <a:pPr rtl="0"/>
          <a:r>
            <a:rPr lang="fr-CA" sz="1800" b="1" dirty="0" smtClean="0">
              <a:solidFill>
                <a:srgbClr val="FFC000"/>
              </a:solidFill>
            </a:rPr>
            <a:t>Satisfaction au travail</a:t>
          </a:r>
          <a:endParaRPr lang="fr-FR" sz="1800" b="1" dirty="0">
            <a:solidFill>
              <a:srgbClr val="FFC000"/>
            </a:solidFill>
          </a:endParaRPr>
        </a:p>
      </dgm:t>
    </dgm:pt>
    <dgm:pt modelId="{E6D2C8D0-12F9-41E9-AD59-B69F3576AE18}" type="parTrans" cxnId="{3FAF74DF-6645-42FD-9EC6-3B66CEC71EA8}">
      <dgm:prSet/>
      <dgm:spPr/>
      <dgm:t>
        <a:bodyPr/>
        <a:lstStyle/>
        <a:p>
          <a:endParaRPr lang="fr-FR"/>
        </a:p>
      </dgm:t>
    </dgm:pt>
    <dgm:pt modelId="{703409F9-33D4-4B53-85BC-8DCD3BC4504A}" type="sibTrans" cxnId="{3FAF74DF-6645-42FD-9EC6-3B66CEC71EA8}">
      <dgm:prSet/>
      <dgm:spPr/>
      <dgm:t>
        <a:bodyPr/>
        <a:lstStyle/>
        <a:p>
          <a:endParaRPr lang="fr-FR"/>
        </a:p>
      </dgm:t>
    </dgm:pt>
    <dgm:pt modelId="{3845948A-8242-4D86-B786-DF827DD71CB5}">
      <dgm:prSet custT="1"/>
      <dgm:spPr/>
      <dgm:t>
        <a:bodyPr/>
        <a:lstStyle/>
        <a:p>
          <a:pPr rtl="0"/>
          <a:r>
            <a:rPr lang="fr-CA" sz="2000" b="1" dirty="0" smtClean="0"/>
            <a:t>Fonction production</a:t>
          </a:r>
          <a:endParaRPr lang="fr-FR" sz="2000" b="1" dirty="0"/>
        </a:p>
      </dgm:t>
    </dgm:pt>
    <dgm:pt modelId="{17CCCC31-2D2B-4904-9628-83E8D91C4670}" type="parTrans" cxnId="{AA420A78-1A80-43CE-B8AE-5A3CF28596BE}">
      <dgm:prSet/>
      <dgm:spPr/>
      <dgm:t>
        <a:bodyPr/>
        <a:lstStyle/>
        <a:p>
          <a:endParaRPr lang="fr-FR"/>
        </a:p>
      </dgm:t>
    </dgm:pt>
    <dgm:pt modelId="{CCDEFB1B-B94E-46CF-A081-CBEC5C4B187C}" type="sibTrans" cxnId="{AA420A78-1A80-43CE-B8AE-5A3CF28596BE}">
      <dgm:prSet/>
      <dgm:spPr/>
      <dgm:t>
        <a:bodyPr/>
        <a:lstStyle/>
        <a:p>
          <a:endParaRPr lang="fr-FR"/>
        </a:p>
      </dgm:t>
    </dgm:pt>
    <dgm:pt modelId="{C3DB042C-DA37-41F8-B5BB-68E2DC11F4AE}">
      <dgm:prSet custT="1"/>
      <dgm:spPr/>
      <dgm:t>
        <a:bodyPr/>
        <a:lstStyle/>
        <a:p>
          <a:pPr rtl="0"/>
          <a:r>
            <a:rPr lang="fr-CA" sz="1800" b="1" dirty="0" smtClean="0">
              <a:solidFill>
                <a:srgbClr val="FFC000"/>
              </a:solidFill>
            </a:rPr>
            <a:t>Volume</a:t>
          </a:r>
          <a:endParaRPr lang="fr-FR" sz="1800" b="1" dirty="0">
            <a:solidFill>
              <a:srgbClr val="FFC000"/>
            </a:solidFill>
          </a:endParaRPr>
        </a:p>
      </dgm:t>
    </dgm:pt>
    <dgm:pt modelId="{45964E1D-30DF-470A-9C62-D62FBC73AF48}" type="parTrans" cxnId="{D8335389-B0E5-49AA-9FE8-276132C29AB3}">
      <dgm:prSet/>
      <dgm:spPr/>
      <dgm:t>
        <a:bodyPr/>
        <a:lstStyle/>
        <a:p>
          <a:endParaRPr lang="fr-FR"/>
        </a:p>
      </dgm:t>
    </dgm:pt>
    <dgm:pt modelId="{E02E5710-2937-4367-8368-4DAF180732F5}" type="sibTrans" cxnId="{D8335389-B0E5-49AA-9FE8-276132C29AB3}">
      <dgm:prSet/>
      <dgm:spPr/>
      <dgm:t>
        <a:bodyPr/>
        <a:lstStyle/>
        <a:p>
          <a:endParaRPr lang="fr-FR"/>
        </a:p>
      </dgm:t>
    </dgm:pt>
    <dgm:pt modelId="{781A60DB-76DC-470C-B1B0-9E3B5F947B43}">
      <dgm:prSet custT="1"/>
      <dgm:spPr/>
      <dgm:t>
        <a:bodyPr/>
        <a:lstStyle/>
        <a:p>
          <a:pPr rtl="0"/>
          <a:r>
            <a:rPr lang="fr-CA" sz="1800" dirty="0" smtClean="0"/>
            <a:t>Productivité</a:t>
          </a:r>
          <a:endParaRPr lang="fr-FR" sz="1800" dirty="0"/>
        </a:p>
      </dgm:t>
    </dgm:pt>
    <dgm:pt modelId="{4691CD07-18F0-4697-A242-688DAE52BEED}" type="parTrans" cxnId="{89E469B5-5EAC-43AF-BD63-1FC66DECAE72}">
      <dgm:prSet/>
      <dgm:spPr/>
      <dgm:t>
        <a:bodyPr/>
        <a:lstStyle/>
        <a:p>
          <a:endParaRPr lang="fr-FR"/>
        </a:p>
      </dgm:t>
    </dgm:pt>
    <dgm:pt modelId="{DD62AAD9-E00B-4D6B-BC3C-D8FAF27347C0}" type="sibTrans" cxnId="{89E469B5-5EAC-43AF-BD63-1FC66DECAE72}">
      <dgm:prSet/>
      <dgm:spPr/>
      <dgm:t>
        <a:bodyPr/>
        <a:lstStyle/>
        <a:p>
          <a:endParaRPr lang="fr-FR"/>
        </a:p>
      </dgm:t>
    </dgm:pt>
    <dgm:pt modelId="{6EC8B1AF-7D9A-401A-9FFB-56CFD9C80F66}">
      <dgm:prSet custT="1"/>
      <dgm:spPr/>
      <dgm:t>
        <a:bodyPr/>
        <a:lstStyle/>
        <a:p>
          <a:pPr rtl="0"/>
          <a:r>
            <a:rPr lang="fr-CA" sz="1800" b="1" dirty="0" smtClean="0">
              <a:solidFill>
                <a:srgbClr val="FFC000"/>
              </a:solidFill>
            </a:rPr>
            <a:t>Qualité</a:t>
          </a:r>
          <a:endParaRPr lang="fr-FR" sz="1800" b="1" dirty="0">
            <a:solidFill>
              <a:srgbClr val="FFC000"/>
            </a:solidFill>
          </a:endParaRPr>
        </a:p>
      </dgm:t>
    </dgm:pt>
    <dgm:pt modelId="{91EECB1B-34C4-47E8-88A6-8582C0703DC2}" type="parTrans" cxnId="{D8CBB889-68E9-4FFC-9804-A4A82FC70137}">
      <dgm:prSet/>
      <dgm:spPr/>
      <dgm:t>
        <a:bodyPr/>
        <a:lstStyle/>
        <a:p>
          <a:endParaRPr lang="fr-FR"/>
        </a:p>
      </dgm:t>
    </dgm:pt>
    <dgm:pt modelId="{5ACA7F76-6A34-48A9-A8FB-25983D3E13E3}" type="sibTrans" cxnId="{D8CBB889-68E9-4FFC-9804-A4A82FC70137}">
      <dgm:prSet/>
      <dgm:spPr/>
      <dgm:t>
        <a:bodyPr/>
        <a:lstStyle/>
        <a:p>
          <a:endParaRPr lang="fr-FR"/>
        </a:p>
      </dgm:t>
    </dgm:pt>
    <dgm:pt modelId="{6784DF73-BDDC-43C7-ABEF-9E3079350A36}">
      <dgm:prSet custT="1"/>
      <dgm:spPr/>
      <dgm:t>
        <a:bodyPr/>
        <a:lstStyle/>
        <a:p>
          <a:pPr rtl="0"/>
          <a:r>
            <a:rPr lang="fr-CA" sz="2000" b="1" dirty="0" smtClean="0"/>
            <a:t>Fonction atteinte des buts</a:t>
          </a:r>
          <a:endParaRPr lang="fr-FR" sz="2000" b="1" dirty="0"/>
        </a:p>
      </dgm:t>
    </dgm:pt>
    <dgm:pt modelId="{C7CF6E2B-AD6F-43A6-A19F-6CD4DCE7BBE3}" type="parTrans" cxnId="{ED8C7B80-A297-45E1-BAA9-3989567F40A5}">
      <dgm:prSet/>
      <dgm:spPr/>
      <dgm:t>
        <a:bodyPr/>
        <a:lstStyle/>
        <a:p>
          <a:endParaRPr lang="fr-FR"/>
        </a:p>
      </dgm:t>
    </dgm:pt>
    <dgm:pt modelId="{BBB4404F-BE0A-43B0-BB19-1A72F8E80BB4}" type="sibTrans" cxnId="{ED8C7B80-A297-45E1-BAA9-3989567F40A5}">
      <dgm:prSet/>
      <dgm:spPr/>
      <dgm:t>
        <a:bodyPr/>
        <a:lstStyle/>
        <a:p>
          <a:endParaRPr lang="fr-FR"/>
        </a:p>
      </dgm:t>
    </dgm:pt>
    <dgm:pt modelId="{BD78BB86-016F-4DD8-8A90-34F38EE5C92D}">
      <dgm:prSet custT="1"/>
      <dgm:spPr/>
      <dgm:t>
        <a:bodyPr/>
        <a:lstStyle/>
        <a:p>
          <a:pPr rtl="0"/>
          <a:r>
            <a:rPr lang="fr-CA" sz="1800" dirty="0" smtClean="0"/>
            <a:t>Efficacité,</a:t>
          </a:r>
          <a:endParaRPr lang="fr-FR" sz="1800" dirty="0"/>
        </a:p>
      </dgm:t>
    </dgm:pt>
    <dgm:pt modelId="{25F22660-4A4F-4C6C-8AED-B93257F19CDA}" type="parTrans" cxnId="{B7D206A2-E1E4-4FCF-BF17-3B720694673D}">
      <dgm:prSet/>
      <dgm:spPr/>
      <dgm:t>
        <a:bodyPr/>
        <a:lstStyle/>
        <a:p>
          <a:endParaRPr lang="fr-FR"/>
        </a:p>
      </dgm:t>
    </dgm:pt>
    <dgm:pt modelId="{86BB2E91-4EEE-4E87-9AC8-B31A8C328979}" type="sibTrans" cxnId="{B7D206A2-E1E4-4FCF-BF17-3B720694673D}">
      <dgm:prSet/>
      <dgm:spPr/>
      <dgm:t>
        <a:bodyPr/>
        <a:lstStyle/>
        <a:p>
          <a:endParaRPr lang="fr-FR"/>
        </a:p>
      </dgm:t>
    </dgm:pt>
    <dgm:pt modelId="{F123C2B9-D56D-40E3-A87E-6AFC838DE5DF}">
      <dgm:prSet custT="1"/>
      <dgm:spPr/>
      <dgm:t>
        <a:bodyPr/>
        <a:lstStyle/>
        <a:p>
          <a:pPr rtl="0"/>
          <a:r>
            <a:rPr lang="fr-CA" sz="1800" b="1" dirty="0" smtClean="0">
              <a:solidFill>
                <a:srgbClr val="FFC000"/>
              </a:solidFill>
            </a:rPr>
            <a:t>Satisfaction des acteurs </a:t>
          </a:r>
          <a:endParaRPr lang="fr-FR" sz="1800" b="1" dirty="0">
            <a:solidFill>
              <a:srgbClr val="FFC000"/>
            </a:solidFill>
          </a:endParaRPr>
        </a:p>
      </dgm:t>
    </dgm:pt>
    <dgm:pt modelId="{77B68A9F-343C-4F0D-A9AC-73C50F6D8E10}" type="parTrans" cxnId="{2BFA7742-930F-4167-B0DD-3F0A2F13B525}">
      <dgm:prSet/>
      <dgm:spPr/>
      <dgm:t>
        <a:bodyPr/>
        <a:lstStyle/>
        <a:p>
          <a:endParaRPr lang="fr-FR"/>
        </a:p>
      </dgm:t>
    </dgm:pt>
    <dgm:pt modelId="{11E092C6-A708-4DFC-8FA0-68D49DEA0FAA}" type="sibTrans" cxnId="{2BFA7742-930F-4167-B0DD-3F0A2F13B525}">
      <dgm:prSet/>
      <dgm:spPr/>
      <dgm:t>
        <a:bodyPr/>
        <a:lstStyle/>
        <a:p>
          <a:endParaRPr lang="fr-FR"/>
        </a:p>
      </dgm:t>
    </dgm:pt>
    <dgm:pt modelId="{4EEFD13D-FF9B-4E84-B1FF-6097CDE59EFB}">
      <dgm:prSet/>
      <dgm:spPr/>
      <dgm:t>
        <a:bodyPr/>
        <a:lstStyle/>
        <a:p>
          <a:pPr rtl="0"/>
          <a:endParaRPr lang="fr-CA" sz="1700" dirty="0"/>
        </a:p>
      </dgm:t>
    </dgm:pt>
    <dgm:pt modelId="{496E7A05-B282-4E63-9736-8975B3C3A229}" type="parTrans" cxnId="{9329373B-DEC3-49A5-80CB-06F279F4F0C1}">
      <dgm:prSet/>
      <dgm:spPr/>
      <dgm:t>
        <a:bodyPr/>
        <a:lstStyle/>
        <a:p>
          <a:endParaRPr lang="fr-FR"/>
        </a:p>
      </dgm:t>
    </dgm:pt>
    <dgm:pt modelId="{4C0B02DF-A2D0-438C-85F1-09DE84567321}" type="sibTrans" cxnId="{9329373B-DEC3-49A5-80CB-06F279F4F0C1}">
      <dgm:prSet/>
      <dgm:spPr/>
      <dgm:t>
        <a:bodyPr/>
        <a:lstStyle/>
        <a:p>
          <a:endParaRPr lang="fr-FR"/>
        </a:p>
      </dgm:t>
    </dgm:pt>
    <dgm:pt modelId="{F1F85F34-5953-40CB-8D5C-4C2F6B91B18B}">
      <dgm:prSet custT="1"/>
      <dgm:spPr/>
      <dgm:t>
        <a:bodyPr/>
        <a:lstStyle/>
        <a:p>
          <a:pPr rtl="0"/>
          <a:r>
            <a:rPr lang="fr-CA" sz="1800" dirty="0" smtClean="0"/>
            <a:t>Efficience</a:t>
          </a:r>
          <a:endParaRPr lang="fr-FR" sz="1800" dirty="0"/>
        </a:p>
      </dgm:t>
    </dgm:pt>
    <dgm:pt modelId="{B67FCB98-A1A9-4279-9E1A-116C5B36919F}" type="parTrans" cxnId="{4D62418C-22AF-4784-8ADC-ED1867251E85}">
      <dgm:prSet/>
      <dgm:spPr/>
      <dgm:t>
        <a:bodyPr/>
        <a:lstStyle/>
        <a:p>
          <a:endParaRPr lang="fr-FR"/>
        </a:p>
      </dgm:t>
    </dgm:pt>
    <dgm:pt modelId="{B66AACA8-C784-4262-BDDC-60454D9701C5}" type="sibTrans" cxnId="{4D62418C-22AF-4784-8ADC-ED1867251E85}">
      <dgm:prSet/>
      <dgm:spPr/>
      <dgm:t>
        <a:bodyPr/>
        <a:lstStyle/>
        <a:p>
          <a:endParaRPr lang="fr-FR"/>
        </a:p>
      </dgm:t>
    </dgm:pt>
    <dgm:pt modelId="{C6469827-EAD2-42E9-B754-CB434D359EF6}">
      <dgm:prSet custT="1"/>
      <dgm:spPr/>
      <dgm:t>
        <a:bodyPr/>
        <a:lstStyle/>
        <a:p>
          <a:pPr rtl="0"/>
          <a:r>
            <a:rPr lang="fr-CA" sz="1800" dirty="0" smtClean="0"/>
            <a:t>Équité</a:t>
          </a:r>
          <a:endParaRPr lang="fr-FR" sz="1800" dirty="0"/>
        </a:p>
      </dgm:t>
    </dgm:pt>
    <dgm:pt modelId="{CB6E7110-A1E3-4D2D-BC65-1CFB65A8F75B}" type="parTrans" cxnId="{548CAB0E-340F-4D18-A5B8-06143E7D0EAC}">
      <dgm:prSet/>
      <dgm:spPr/>
      <dgm:t>
        <a:bodyPr/>
        <a:lstStyle/>
        <a:p>
          <a:endParaRPr lang="fr-FR"/>
        </a:p>
      </dgm:t>
    </dgm:pt>
    <dgm:pt modelId="{4294F544-1E39-41B3-838B-192427DE14C7}" type="sibTrans" cxnId="{548CAB0E-340F-4D18-A5B8-06143E7D0EAC}">
      <dgm:prSet/>
      <dgm:spPr/>
      <dgm:t>
        <a:bodyPr/>
        <a:lstStyle/>
        <a:p>
          <a:endParaRPr lang="fr-FR"/>
        </a:p>
      </dgm:t>
    </dgm:pt>
    <dgm:pt modelId="{ADD95597-123B-46F0-BDEA-2FDA8A9E3A7D}" type="pres">
      <dgm:prSet presAssocID="{CA51F533-088B-4B9F-8FCE-0153F9BEE69F}" presName="Name0" presStyleCnt="0">
        <dgm:presLayoutVars>
          <dgm:dir/>
          <dgm:resizeHandles val="exact"/>
        </dgm:presLayoutVars>
      </dgm:prSet>
      <dgm:spPr/>
      <dgm:t>
        <a:bodyPr/>
        <a:lstStyle/>
        <a:p>
          <a:endParaRPr lang="fr-CA"/>
        </a:p>
      </dgm:t>
    </dgm:pt>
    <dgm:pt modelId="{B320F7DE-E14C-4868-A34C-B291D155DFB3}" type="pres">
      <dgm:prSet presAssocID="{322B1246-455D-4B6D-98C7-D3144F9A274E}" presName="node" presStyleLbl="node1" presStyleIdx="0" presStyleCnt="4" custScaleX="119867" custLinFactNeighborX="55040" custLinFactNeighborY="3234">
        <dgm:presLayoutVars>
          <dgm:bulletEnabled val="1"/>
        </dgm:presLayoutVars>
      </dgm:prSet>
      <dgm:spPr/>
      <dgm:t>
        <a:bodyPr/>
        <a:lstStyle/>
        <a:p>
          <a:endParaRPr lang="fr-FR"/>
        </a:p>
      </dgm:t>
    </dgm:pt>
    <dgm:pt modelId="{F113E6A2-7557-4D36-B81B-E3E3672FC19B}" type="pres">
      <dgm:prSet presAssocID="{2418DE78-0B1E-4768-AAA5-9B69EC5F1168}" presName="sibTrans" presStyleCnt="0"/>
      <dgm:spPr/>
    </dgm:pt>
    <dgm:pt modelId="{8D9FA06D-1446-4BC3-9FE4-62A900895677}" type="pres">
      <dgm:prSet presAssocID="{BC20339F-B422-4D3E-9115-59353D781BD5}" presName="node" presStyleLbl="node1" presStyleIdx="1" presStyleCnt="4" custScaleX="111520">
        <dgm:presLayoutVars>
          <dgm:bulletEnabled val="1"/>
        </dgm:presLayoutVars>
      </dgm:prSet>
      <dgm:spPr/>
      <dgm:t>
        <a:bodyPr/>
        <a:lstStyle/>
        <a:p>
          <a:endParaRPr lang="fr-FR"/>
        </a:p>
      </dgm:t>
    </dgm:pt>
    <dgm:pt modelId="{6A1CE096-B5FE-4415-9A0E-9EE056789371}" type="pres">
      <dgm:prSet presAssocID="{09C681E5-AD77-42B3-A596-06EE93F9E322}" presName="sibTrans" presStyleCnt="0"/>
      <dgm:spPr/>
    </dgm:pt>
    <dgm:pt modelId="{D22A3AFF-1254-45AA-BE6F-921F9CA7FB4B}" type="pres">
      <dgm:prSet presAssocID="{3845948A-8242-4D86-B786-DF827DD71CB5}" presName="node" presStyleLbl="node1" presStyleIdx="2" presStyleCnt="4">
        <dgm:presLayoutVars>
          <dgm:bulletEnabled val="1"/>
        </dgm:presLayoutVars>
      </dgm:prSet>
      <dgm:spPr/>
      <dgm:t>
        <a:bodyPr/>
        <a:lstStyle/>
        <a:p>
          <a:endParaRPr lang="fr-FR"/>
        </a:p>
      </dgm:t>
    </dgm:pt>
    <dgm:pt modelId="{C95ECA61-93F9-44C9-AE85-8E4C03BD9415}" type="pres">
      <dgm:prSet presAssocID="{CCDEFB1B-B94E-46CF-A081-CBEC5C4B187C}" presName="sibTrans" presStyleCnt="0"/>
      <dgm:spPr/>
    </dgm:pt>
    <dgm:pt modelId="{7197B585-5596-43DB-ADCC-864535CF03CC}" type="pres">
      <dgm:prSet presAssocID="{6784DF73-BDDC-43C7-ABEF-9E3079350A36}" presName="node" presStyleLbl="node1" presStyleIdx="3" presStyleCnt="4">
        <dgm:presLayoutVars>
          <dgm:bulletEnabled val="1"/>
        </dgm:presLayoutVars>
      </dgm:prSet>
      <dgm:spPr/>
      <dgm:t>
        <a:bodyPr/>
        <a:lstStyle/>
        <a:p>
          <a:endParaRPr lang="fr-FR"/>
        </a:p>
      </dgm:t>
    </dgm:pt>
  </dgm:ptLst>
  <dgm:cxnLst>
    <dgm:cxn modelId="{A8741D04-591C-45F4-81B3-64A431CCFECF}" srcId="{CA51F533-088B-4B9F-8FCE-0153F9BEE69F}" destId="{BC20339F-B422-4D3E-9115-59353D781BD5}" srcOrd="1" destOrd="0" parTransId="{FAF74883-EDE1-462C-AC70-1786D81E52A0}" sibTransId="{09C681E5-AD77-42B3-A596-06EE93F9E322}"/>
    <dgm:cxn modelId="{D0B08887-DB87-476C-82C0-E178E1FFF8A7}" type="presOf" srcId="{781A60DB-76DC-470C-B1B0-9E3B5F947B43}" destId="{D22A3AFF-1254-45AA-BE6F-921F9CA7FB4B}" srcOrd="0" destOrd="2" presId="urn:microsoft.com/office/officeart/2005/8/layout/hList6"/>
    <dgm:cxn modelId="{B7D206A2-E1E4-4FCF-BF17-3B720694673D}" srcId="{6784DF73-BDDC-43C7-ABEF-9E3079350A36}" destId="{BD78BB86-016F-4DD8-8A90-34F38EE5C92D}" srcOrd="0" destOrd="0" parTransId="{25F22660-4A4F-4C6C-8AED-B93257F19CDA}" sibTransId="{86BB2E91-4EEE-4E87-9AC8-B31A8C328979}"/>
    <dgm:cxn modelId="{C4ABDBC0-4B82-4358-B904-6786E24A75F8}" type="presOf" srcId="{2E1E88C4-33AB-43DB-8CFE-A533AA789C85}" destId="{B320F7DE-E14C-4868-A34C-B291D155DFB3}" srcOrd="0" destOrd="2" presId="urn:microsoft.com/office/officeart/2005/8/layout/hList6"/>
    <dgm:cxn modelId="{4D7CFF88-5D39-4E2B-8103-1AF0CA99970C}" srcId="{CA51F533-088B-4B9F-8FCE-0153F9BEE69F}" destId="{322B1246-455D-4B6D-98C7-D3144F9A274E}" srcOrd="0" destOrd="0" parTransId="{5F98CED6-FB4C-4BCB-BA2F-187958F52BD9}" sibTransId="{2418DE78-0B1E-4768-AAA5-9B69EC5F1168}"/>
    <dgm:cxn modelId="{FEB8F9D2-6351-412B-BFE6-6B14770AAEA3}" type="presOf" srcId="{BC20339F-B422-4D3E-9115-59353D781BD5}" destId="{8D9FA06D-1446-4BC3-9FE4-62A900895677}" srcOrd="0" destOrd="0" presId="urn:microsoft.com/office/officeart/2005/8/layout/hList6"/>
    <dgm:cxn modelId="{D8CBB889-68E9-4FFC-9804-A4A82FC70137}" srcId="{3845948A-8242-4D86-B786-DF827DD71CB5}" destId="{6EC8B1AF-7D9A-401A-9FFB-56CFD9C80F66}" srcOrd="2" destOrd="0" parTransId="{91EECB1B-34C4-47E8-88A6-8582C0703DC2}" sibTransId="{5ACA7F76-6A34-48A9-A8FB-25983D3E13E3}"/>
    <dgm:cxn modelId="{38A8E5FD-C5A0-4CBD-8962-3EECD994904E}" type="presOf" srcId="{1B2AA907-1604-4526-8A7B-9612E84BFBC1}" destId="{B320F7DE-E14C-4868-A34C-B291D155DFB3}" srcOrd="0" destOrd="1" presId="urn:microsoft.com/office/officeart/2005/8/layout/hList6"/>
    <dgm:cxn modelId="{368A54ED-0AFA-4392-AC55-DBC399ABCDD7}" type="presOf" srcId="{CA51F533-088B-4B9F-8FCE-0153F9BEE69F}" destId="{ADD95597-123B-46F0-BDEA-2FDA8A9E3A7D}" srcOrd="0" destOrd="0" presId="urn:microsoft.com/office/officeart/2005/8/layout/hList6"/>
    <dgm:cxn modelId="{C1BA7A87-3F8C-4D1D-8085-92F7DD058845}" type="presOf" srcId="{322B1246-455D-4B6D-98C7-D3144F9A274E}" destId="{B320F7DE-E14C-4868-A34C-B291D155DFB3}" srcOrd="0" destOrd="0" presId="urn:microsoft.com/office/officeart/2005/8/layout/hList6"/>
    <dgm:cxn modelId="{548CAB0E-340F-4D18-A5B8-06143E7D0EAC}" srcId="{6784DF73-BDDC-43C7-ABEF-9E3079350A36}" destId="{C6469827-EAD2-42E9-B754-CB434D359EF6}" srcOrd="2" destOrd="0" parTransId="{CB6E7110-A1E3-4D2D-BC65-1CFB65A8F75B}" sibTransId="{4294F544-1E39-41B3-838B-192427DE14C7}"/>
    <dgm:cxn modelId="{581C90C5-0C3E-4239-B922-881BD36E324A}" type="presOf" srcId="{5CC8A29B-03ED-4449-87AB-C6E70B69CFC6}" destId="{8D9FA06D-1446-4BC3-9FE4-62A900895677}" srcOrd="0" destOrd="4" presId="urn:microsoft.com/office/officeart/2005/8/layout/hList6"/>
    <dgm:cxn modelId="{F95963D4-D5AF-461C-8543-98E36B54EB56}" type="presOf" srcId="{6EC8B1AF-7D9A-401A-9FFB-56CFD9C80F66}" destId="{D22A3AFF-1254-45AA-BE6F-921F9CA7FB4B}" srcOrd="0" destOrd="3" presId="urn:microsoft.com/office/officeart/2005/8/layout/hList6"/>
    <dgm:cxn modelId="{2F06F9FD-81C0-466E-B535-27F203C05690}" type="presOf" srcId="{7CC86772-2B42-43C8-A9BA-8F27861CFD75}" destId="{8D9FA06D-1446-4BC3-9FE4-62A900895677}" srcOrd="0" destOrd="1" presId="urn:microsoft.com/office/officeart/2005/8/layout/hList6"/>
    <dgm:cxn modelId="{9F4364A7-64C2-4F7C-A201-127151F2AD29}" type="presOf" srcId="{6784DF73-BDDC-43C7-ABEF-9E3079350A36}" destId="{7197B585-5596-43DB-ADCC-864535CF03CC}" srcOrd="0" destOrd="0" presId="urn:microsoft.com/office/officeart/2005/8/layout/hList6"/>
    <dgm:cxn modelId="{A9C5209B-4153-4BF6-B6AE-1334E4C862C3}" type="presOf" srcId="{C3DB042C-DA37-41F8-B5BB-68E2DC11F4AE}" destId="{D22A3AFF-1254-45AA-BE6F-921F9CA7FB4B}" srcOrd="0" destOrd="1" presId="urn:microsoft.com/office/officeart/2005/8/layout/hList6"/>
    <dgm:cxn modelId="{D8335389-B0E5-49AA-9FE8-276132C29AB3}" srcId="{3845948A-8242-4D86-B786-DF827DD71CB5}" destId="{C3DB042C-DA37-41F8-B5BB-68E2DC11F4AE}" srcOrd="0" destOrd="0" parTransId="{45964E1D-30DF-470A-9C62-D62FBC73AF48}" sibTransId="{E02E5710-2937-4367-8368-4DAF180732F5}"/>
    <dgm:cxn modelId="{4D62418C-22AF-4784-8ADC-ED1867251E85}" srcId="{6784DF73-BDDC-43C7-ABEF-9E3079350A36}" destId="{F1F85F34-5953-40CB-8D5C-4C2F6B91B18B}" srcOrd="1" destOrd="0" parTransId="{B67FCB98-A1A9-4279-9E1A-116C5B36919F}" sibTransId="{B66AACA8-C784-4262-BDDC-60454D9701C5}"/>
    <dgm:cxn modelId="{525A53D3-4FE7-4614-B28C-9CB39A6A23BF}" type="presOf" srcId="{F1F85F34-5953-40CB-8D5C-4C2F6B91B18B}" destId="{7197B585-5596-43DB-ADCC-864535CF03CC}" srcOrd="0" destOrd="2" presId="urn:microsoft.com/office/officeart/2005/8/layout/hList6"/>
    <dgm:cxn modelId="{6C0C57D6-0832-4591-A5BB-70D64DE03EC4}" type="presOf" srcId="{BD78BB86-016F-4DD8-8A90-34F38EE5C92D}" destId="{7197B585-5596-43DB-ADCC-864535CF03CC}" srcOrd="0" destOrd="1" presId="urn:microsoft.com/office/officeart/2005/8/layout/hList6"/>
    <dgm:cxn modelId="{20F2AE37-E0CC-4D12-A6C4-1E2D3CA699FE}" type="presOf" srcId="{C1D06478-33F4-443C-B56B-AA63093CC8D0}" destId="{B320F7DE-E14C-4868-A34C-B291D155DFB3}" srcOrd="0" destOrd="3" presId="urn:microsoft.com/office/officeart/2005/8/layout/hList6"/>
    <dgm:cxn modelId="{ED8C7B80-A297-45E1-BAA9-3989567F40A5}" srcId="{CA51F533-088B-4B9F-8FCE-0153F9BEE69F}" destId="{6784DF73-BDDC-43C7-ABEF-9E3079350A36}" srcOrd="3" destOrd="0" parTransId="{C7CF6E2B-AD6F-43A6-A19F-6CD4DCE7BBE3}" sibTransId="{BBB4404F-BE0A-43B0-BB19-1A72F8E80BB4}"/>
    <dgm:cxn modelId="{D75B5378-99C3-4C85-ADF9-6D9949DBB925}" srcId="{BC20339F-B422-4D3E-9115-59353D781BD5}" destId="{7CC86772-2B42-43C8-A9BA-8F27861CFD75}" srcOrd="0" destOrd="0" parTransId="{01730A92-0684-4540-BFAF-D3FFCDFDA4B6}" sibTransId="{FD38E74C-0F0E-4925-8F54-0DA2439464AA}"/>
    <dgm:cxn modelId="{2B4B3F4F-01F2-4912-AE10-C7666B186134}" type="presOf" srcId="{1B8566CA-5593-4296-811D-AA287FA5C6E7}" destId="{B320F7DE-E14C-4868-A34C-B291D155DFB3}" srcOrd="0" destOrd="5" presId="urn:microsoft.com/office/officeart/2005/8/layout/hList6"/>
    <dgm:cxn modelId="{099A1A1B-BF4A-453B-BAC0-0B95FBC1EF79}" srcId="{322B1246-455D-4B6D-98C7-D3144F9A274E}" destId="{C1D06478-33F4-443C-B56B-AA63093CC8D0}" srcOrd="2" destOrd="0" parTransId="{CA1A5DFE-7CAD-495A-85BE-5053D1ED9486}" sibTransId="{2835319C-4488-4FB1-99AA-B3EE2B789163}"/>
    <dgm:cxn modelId="{89E469B5-5EAC-43AF-BD63-1FC66DECAE72}" srcId="{3845948A-8242-4D86-B786-DF827DD71CB5}" destId="{781A60DB-76DC-470C-B1B0-9E3B5F947B43}" srcOrd="1" destOrd="0" parTransId="{4691CD07-18F0-4697-A242-688DAE52BEED}" sibTransId="{DD62AAD9-E00B-4D6B-BC3C-D8FAF27347C0}"/>
    <dgm:cxn modelId="{AA420A78-1A80-43CE-B8AE-5A3CF28596BE}" srcId="{CA51F533-088B-4B9F-8FCE-0153F9BEE69F}" destId="{3845948A-8242-4D86-B786-DF827DD71CB5}" srcOrd="2" destOrd="0" parTransId="{17CCCC31-2D2B-4904-9628-83E8D91C4670}" sibTransId="{CCDEFB1B-B94E-46CF-A081-CBEC5C4B187C}"/>
    <dgm:cxn modelId="{3A298971-50E3-42D2-B8D5-9FBA1E7236B8}" type="presOf" srcId="{28FD8371-D7B5-403F-BD19-106817F4D8FD}" destId="{8D9FA06D-1446-4BC3-9FE4-62A900895677}" srcOrd="0" destOrd="5" presId="urn:microsoft.com/office/officeart/2005/8/layout/hList6"/>
    <dgm:cxn modelId="{2D8836A0-B8B1-4E43-B055-04E3B1B9B749}" srcId="{322B1246-455D-4B6D-98C7-D3144F9A274E}" destId="{1B2AA907-1604-4526-8A7B-9612E84BFBC1}" srcOrd="0" destOrd="0" parTransId="{8B3310D4-DFE2-4C91-AF5F-4A39A94AD218}" sibTransId="{F72A6783-951A-47FB-B6AB-95D6062FCDFD}"/>
    <dgm:cxn modelId="{CB4EB2BB-4EDB-49E9-999D-C213A752C595}" srcId="{322B1246-455D-4B6D-98C7-D3144F9A274E}" destId="{FD0A900E-9D5C-48B9-8E3B-A49D4E9C9475}" srcOrd="3" destOrd="0" parTransId="{3A30E22F-73C0-44C9-B325-3B0379C05EC1}" sibTransId="{B3589CB2-82DD-4650-AB59-1E98FBB2AD9B}"/>
    <dgm:cxn modelId="{42B5CA78-EEC3-42F2-992B-4298FEEF4A35}" type="presOf" srcId="{0CAA60EE-219A-4EE9-93DE-4E57DD488205}" destId="{8D9FA06D-1446-4BC3-9FE4-62A900895677}" srcOrd="0" destOrd="2" presId="urn:microsoft.com/office/officeart/2005/8/layout/hList6"/>
    <dgm:cxn modelId="{6E118496-12DA-489D-ACC4-6808E7094344}" srcId="{322B1246-455D-4B6D-98C7-D3144F9A274E}" destId="{2E1E88C4-33AB-43DB-8CFE-A533AA789C85}" srcOrd="1" destOrd="0" parTransId="{87C2D198-F786-41D7-89F4-92DBA23FF5AB}" sibTransId="{4C6DCD39-E1BF-4BAC-995F-76F260ED9196}"/>
    <dgm:cxn modelId="{BE47E32E-DC28-4BCF-92F6-874AD20BD267}" srcId="{BC20339F-B422-4D3E-9115-59353D781BD5}" destId="{562017DE-6BB6-4CE7-83F3-6FE92205CAA0}" srcOrd="2" destOrd="0" parTransId="{B86A4CBC-1619-49EC-8201-BD0473B6806E}" sibTransId="{8D2085A0-12EA-4153-AAF5-F4FE88A3E12F}"/>
    <dgm:cxn modelId="{9329373B-DEC3-49A5-80CB-06F279F4F0C1}" srcId="{6784DF73-BDDC-43C7-ABEF-9E3079350A36}" destId="{4EEFD13D-FF9B-4E84-B1FF-6097CDE59EFB}" srcOrd="4" destOrd="0" parTransId="{496E7A05-B282-4E63-9736-8975B3C3A229}" sibTransId="{4C0B02DF-A2D0-438C-85F1-09DE84567321}"/>
    <dgm:cxn modelId="{42E926F4-379A-4A45-9209-7AC1D4DF8AA1}" type="presOf" srcId="{FD0A900E-9D5C-48B9-8E3B-A49D4E9C9475}" destId="{B320F7DE-E14C-4868-A34C-B291D155DFB3}" srcOrd="0" destOrd="4" presId="urn:microsoft.com/office/officeart/2005/8/layout/hList6"/>
    <dgm:cxn modelId="{223463D2-D541-4949-861C-3EF5FAC018B2}" srcId="{BC20339F-B422-4D3E-9115-59353D781BD5}" destId="{0CAA60EE-219A-4EE9-93DE-4E57DD488205}" srcOrd="1" destOrd="0" parTransId="{A1DE79E1-D490-4F16-82EC-DB2737D5D5D3}" sibTransId="{91D955E6-9A79-4C89-BA74-FF0B7A735220}"/>
    <dgm:cxn modelId="{1BF334DE-B346-40FA-91C3-69A78E4920E7}" srcId="{322B1246-455D-4B6D-98C7-D3144F9A274E}" destId="{1B8566CA-5593-4296-811D-AA287FA5C6E7}" srcOrd="4" destOrd="0" parTransId="{EACE335B-0904-4F77-80E8-FD1ED6C48253}" sibTransId="{186C5C3D-690C-4F88-9A5C-760CB2A8D9B4}"/>
    <dgm:cxn modelId="{2BFA7742-930F-4167-B0DD-3F0A2F13B525}" srcId="{6784DF73-BDDC-43C7-ABEF-9E3079350A36}" destId="{F123C2B9-D56D-40E3-A87E-6AFC838DE5DF}" srcOrd="3" destOrd="0" parTransId="{77B68A9F-343C-4F0D-A9AC-73C50F6D8E10}" sibTransId="{11E092C6-A708-4DFC-8FA0-68D49DEA0FAA}"/>
    <dgm:cxn modelId="{AFF97B10-BAA3-4DD8-914F-8643E9C31A97}" srcId="{BC20339F-B422-4D3E-9115-59353D781BD5}" destId="{5CC8A29B-03ED-4449-87AB-C6E70B69CFC6}" srcOrd="3" destOrd="0" parTransId="{78B4BD1A-7869-4848-91A3-3FCC32EC49C1}" sibTransId="{16E061E5-70C4-42AB-92B1-AF91C8EBCC7E}"/>
    <dgm:cxn modelId="{6501FD56-6377-4697-8537-EAC288927492}" type="presOf" srcId="{C6469827-EAD2-42E9-B754-CB434D359EF6}" destId="{7197B585-5596-43DB-ADCC-864535CF03CC}" srcOrd="0" destOrd="3" presId="urn:microsoft.com/office/officeart/2005/8/layout/hList6"/>
    <dgm:cxn modelId="{4B05DE4B-D2C6-4515-AC58-0A34CD131117}" type="presOf" srcId="{4EEFD13D-FF9B-4E84-B1FF-6097CDE59EFB}" destId="{7197B585-5596-43DB-ADCC-864535CF03CC}" srcOrd="0" destOrd="5" presId="urn:microsoft.com/office/officeart/2005/8/layout/hList6"/>
    <dgm:cxn modelId="{3FAF74DF-6645-42FD-9EC6-3B66CEC71EA8}" srcId="{BC20339F-B422-4D3E-9115-59353D781BD5}" destId="{28FD8371-D7B5-403F-BD19-106817F4D8FD}" srcOrd="4" destOrd="0" parTransId="{E6D2C8D0-12F9-41E9-AD59-B69F3576AE18}" sibTransId="{703409F9-33D4-4B53-85BC-8DCD3BC4504A}"/>
    <dgm:cxn modelId="{A2846E9B-923A-4881-B066-0B7AF56617A8}" type="presOf" srcId="{F123C2B9-D56D-40E3-A87E-6AFC838DE5DF}" destId="{7197B585-5596-43DB-ADCC-864535CF03CC}" srcOrd="0" destOrd="4" presId="urn:microsoft.com/office/officeart/2005/8/layout/hList6"/>
    <dgm:cxn modelId="{F9F52178-96B5-4F23-9657-CC959BE1BC07}" type="presOf" srcId="{562017DE-6BB6-4CE7-83F3-6FE92205CAA0}" destId="{8D9FA06D-1446-4BC3-9FE4-62A900895677}" srcOrd="0" destOrd="3" presId="urn:microsoft.com/office/officeart/2005/8/layout/hList6"/>
    <dgm:cxn modelId="{BF112270-5114-4FEB-93E3-D50B5BE105E4}" type="presOf" srcId="{3845948A-8242-4D86-B786-DF827DD71CB5}" destId="{D22A3AFF-1254-45AA-BE6F-921F9CA7FB4B}" srcOrd="0" destOrd="0" presId="urn:microsoft.com/office/officeart/2005/8/layout/hList6"/>
    <dgm:cxn modelId="{AC745C39-B6BC-4C8A-9F8B-C4AD9DF9DE26}" type="presParOf" srcId="{ADD95597-123B-46F0-BDEA-2FDA8A9E3A7D}" destId="{B320F7DE-E14C-4868-A34C-B291D155DFB3}" srcOrd="0" destOrd="0" presId="urn:microsoft.com/office/officeart/2005/8/layout/hList6"/>
    <dgm:cxn modelId="{99B0547D-9322-48BA-B18D-FDD4FB96D307}" type="presParOf" srcId="{ADD95597-123B-46F0-BDEA-2FDA8A9E3A7D}" destId="{F113E6A2-7557-4D36-B81B-E3E3672FC19B}" srcOrd="1" destOrd="0" presId="urn:microsoft.com/office/officeart/2005/8/layout/hList6"/>
    <dgm:cxn modelId="{9DBD4216-0E82-4C7A-9773-C57E46EF6142}" type="presParOf" srcId="{ADD95597-123B-46F0-BDEA-2FDA8A9E3A7D}" destId="{8D9FA06D-1446-4BC3-9FE4-62A900895677}" srcOrd="2" destOrd="0" presId="urn:microsoft.com/office/officeart/2005/8/layout/hList6"/>
    <dgm:cxn modelId="{767E7290-8E94-40D7-9A4C-3BB0FD375B11}" type="presParOf" srcId="{ADD95597-123B-46F0-BDEA-2FDA8A9E3A7D}" destId="{6A1CE096-B5FE-4415-9A0E-9EE056789371}" srcOrd="3" destOrd="0" presId="urn:microsoft.com/office/officeart/2005/8/layout/hList6"/>
    <dgm:cxn modelId="{67C11AC1-A652-4A67-AAE1-C5E0A406B22F}" type="presParOf" srcId="{ADD95597-123B-46F0-BDEA-2FDA8A9E3A7D}" destId="{D22A3AFF-1254-45AA-BE6F-921F9CA7FB4B}" srcOrd="4" destOrd="0" presId="urn:microsoft.com/office/officeart/2005/8/layout/hList6"/>
    <dgm:cxn modelId="{D65EEBF6-4D79-4044-8818-14A82343DC4E}" type="presParOf" srcId="{ADD95597-123B-46F0-BDEA-2FDA8A9E3A7D}" destId="{C95ECA61-93F9-44C9-AE85-8E4C03BD9415}" srcOrd="5" destOrd="0" presId="urn:microsoft.com/office/officeart/2005/8/layout/hList6"/>
    <dgm:cxn modelId="{55767258-A8E1-4C41-BF79-4D3552EBF5C4}" type="presParOf" srcId="{ADD95597-123B-46F0-BDEA-2FDA8A9E3A7D}" destId="{7197B585-5596-43DB-ADCC-864535CF03CC}" srcOrd="6"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6C55CF2-8C22-4751-914E-68C962B161B2}"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fr-CA"/>
        </a:p>
      </dgm:t>
    </dgm:pt>
    <dgm:pt modelId="{7F0730C0-6381-4D00-9C1D-5217BE17C220}">
      <dgm:prSet custT="1"/>
      <dgm:spPr/>
      <dgm:t>
        <a:bodyPr/>
        <a:lstStyle/>
        <a:p>
          <a:pPr rtl="0"/>
          <a:r>
            <a:rPr lang="fr-CA" sz="5100" smtClean="0"/>
            <a:t>Conclusion </a:t>
          </a:r>
          <a:r>
            <a:rPr lang="fr-CA" sz="2800" dirty="0" smtClean="0"/>
            <a:t>(suite)</a:t>
          </a:r>
          <a:endParaRPr lang="fr-CA" sz="2800" dirty="0"/>
        </a:p>
      </dgm:t>
    </dgm:pt>
    <dgm:pt modelId="{C71BBA28-E055-42F6-8D58-2E1901745AB8}" type="parTrans" cxnId="{DC24A23C-581A-43C4-8BAF-EA348EB06A5C}">
      <dgm:prSet/>
      <dgm:spPr/>
      <dgm:t>
        <a:bodyPr/>
        <a:lstStyle/>
        <a:p>
          <a:endParaRPr lang="fr-CA"/>
        </a:p>
      </dgm:t>
    </dgm:pt>
    <dgm:pt modelId="{5EDD447C-EB0D-4DFC-AF2E-79BF478D65E8}" type="sibTrans" cxnId="{DC24A23C-581A-43C4-8BAF-EA348EB06A5C}">
      <dgm:prSet/>
      <dgm:spPr/>
      <dgm:t>
        <a:bodyPr/>
        <a:lstStyle/>
        <a:p>
          <a:endParaRPr lang="fr-CA"/>
        </a:p>
      </dgm:t>
    </dgm:pt>
    <dgm:pt modelId="{4744A2A5-3AC1-421D-9A55-90EA592E7446}" type="pres">
      <dgm:prSet presAssocID="{56C55CF2-8C22-4751-914E-68C962B161B2}" presName="Name0" presStyleCnt="0">
        <dgm:presLayoutVars>
          <dgm:dir/>
          <dgm:resizeHandles val="exact"/>
        </dgm:presLayoutVars>
      </dgm:prSet>
      <dgm:spPr/>
      <dgm:t>
        <a:bodyPr/>
        <a:lstStyle/>
        <a:p>
          <a:endParaRPr lang="pt-BR"/>
        </a:p>
      </dgm:t>
    </dgm:pt>
    <dgm:pt modelId="{19ED5164-8816-4D90-8735-84E94F7C883F}" type="pres">
      <dgm:prSet presAssocID="{7F0730C0-6381-4D00-9C1D-5217BE17C220}" presName="node" presStyleLbl="node1" presStyleIdx="0" presStyleCnt="1">
        <dgm:presLayoutVars>
          <dgm:bulletEnabled val="1"/>
        </dgm:presLayoutVars>
      </dgm:prSet>
      <dgm:spPr/>
      <dgm:t>
        <a:bodyPr/>
        <a:lstStyle/>
        <a:p>
          <a:endParaRPr lang="pt-BR"/>
        </a:p>
      </dgm:t>
    </dgm:pt>
  </dgm:ptLst>
  <dgm:cxnLst>
    <dgm:cxn modelId="{8A690ED7-A7D1-4F23-AF49-6EBD4F7936B7}" type="presOf" srcId="{56C55CF2-8C22-4751-914E-68C962B161B2}" destId="{4744A2A5-3AC1-421D-9A55-90EA592E7446}" srcOrd="0" destOrd="0" presId="urn:microsoft.com/office/officeart/2005/8/layout/process1"/>
    <dgm:cxn modelId="{4611AE25-BFC3-4B1D-AF77-0E5DE82332A7}" type="presOf" srcId="{7F0730C0-6381-4D00-9C1D-5217BE17C220}" destId="{19ED5164-8816-4D90-8735-84E94F7C883F}" srcOrd="0" destOrd="0" presId="urn:microsoft.com/office/officeart/2005/8/layout/process1"/>
    <dgm:cxn modelId="{DC24A23C-581A-43C4-8BAF-EA348EB06A5C}" srcId="{56C55CF2-8C22-4751-914E-68C962B161B2}" destId="{7F0730C0-6381-4D00-9C1D-5217BE17C220}" srcOrd="0" destOrd="0" parTransId="{C71BBA28-E055-42F6-8D58-2E1901745AB8}" sibTransId="{5EDD447C-EB0D-4DFC-AF2E-79BF478D65E8}"/>
    <dgm:cxn modelId="{D2910188-78CB-459C-A1D7-BD93BC0661DA}" type="presParOf" srcId="{4744A2A5-3AC1-421D-9A55-90EA592E7446}" destId="{19ED5164-8816-4D90-8735-84E94F7C883F}" srcOrd="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E0E092-6AC8-44AE-8AF8-F8C2F7F95905}" type="doc">
      <dgm:prSet loTypeId="urn:microsoft.com/office/officeart/2005/8/layout/vList5" loCatId="list" qsTypeId="urn:microsoft.com/office/officeart/2005/8/quickstyle/3d3" qsCatId="3D" csTypeId="urn:microsoft.com/office/officeart/2005/8/colors/accent1_4" csCatId="accent1"/>
      <dgm:spPr/>
      <dgm:t>
        <a:bodyPr/>
        <a:lstStyle/>
        <a:p>
          <a:endParaRPr lang="fr-FR"/>
        </a:p>
      </dgm:t>
    </dgm:pt>
    <dgm:pt modelId="{FF3B70B7-B3E1-49B8-BC05-052E3AEC095A}">
      <dgm:prSet/>
      <dgm:spPr/>
      <dgm:t>
        <a:bodyPr/>
        <a:lstStyle/>
        <a:p>
          <a:pPr rtl="0"/>
          <a:r>
            <a:rPr lang="fr-CA" dirty="0" smtClean="0"/>
            <a:t>Concept « hôpital promoteur de la santé »</a:t>
          </a:r>
          <a:endParaRPr lang="fr-FR" dirty="0"/>
        </a:p>
      </dgm:t>
    </dgm:pt>
    <dgm:pt modelId="{AF478B63-C168-4812-AA17-E5B5BCAC5E39}" type="parTrans" cxnId="{12A38218-36D8-4F82-979C-C1552A79239A}">
      <dgm:prSet/>
      <dgm:spPr/>
      <dgm:t>
        <a:bodyPr/>
        <a:lstStyle/>
        <a:p>
          <a:endParaRPr lang="fr-FR"/>
        </a:p>
      </dgm:t>
    </dgm:pt>
    <dgm:pt modelId="{EECF61DB-8A4A-4508-98B9-2EE1A783894E}" type="sibTrans" cxnId="{12A38218-36D8-4F82-979C-C1552A79239A}">
      <dgm:prSet/>
      <dgm:spPr/>
      <dgm:t>
        <a:bodyPr/>
        <a:lstStyle/>
        <a:p>
          <a:endParaRPr lang="fr-FR"/>
        </a:p>
      </dgm:t>
    </dgm:pt>
    <dgm:pt modelId="{10305EB2-CA6A-46DD-B544-92B34E3BE16C}">
      <dgm:prSet/>
      <dgm:spPr/>
      <dgm:t>
        <a:bodyPr/>
        <a:lstStyle/>
        <a:p>
          <a:pPr rtl="0"/>
          <a:r>
            <a:rPr lang="fr-CA" b="1" i="1" dirty="0" smtClean="0"/>
            <a:t>Une vision, un ensemble de stratégies qui permettent aux hôpitaux de mieux s’adapter aux changements environnementaux internes et externes et de s’impliquer dans la promotion de la santé des patients, du personnel et de la population de la communauté (</a:t>
          </a:r>
          <a:r>
            <a:rPr lang="fr-CA" b="1" i="1" dirty="0" err="1" smtClean="0"/>
            <a:t>Lobnig</a:t>
          </a:r>
          <a:r>
            <a:rPr lang="fr-CA" b="1" i="1" dirty="0" smtClean="0"/>
            <a:t>, et al., 1999).</a:t>
          </a:r>
          <a:endParaRPr lang="fr-FR" dirty="0"/>
        </a:p>
      </dgm:t>
    </dgm:pt>
    <dgm:pt modelId="{7372B4B9-3F8E-405D-AEBF-DFE0947E6089}" type="parTrans" cxnId="{7C44E378-9C15-4946-8D1D-4BF7F09B89B1}">
      <dgm:prSet/>
      <dgm:spPr/>
      <dgm:t>
        <a:bodyPr/>
        <a:lstStyle/>
        <a:p>
          <a:endParaRPr lang="fr-FR"/>
        </a:p>
      </dgm:t>
    </dgm:pt>
    <dgm:pt modelId="{DCC20BE3-5450-4E70-8002-BEF7FBAC5D4D}" type="sibTrans" cxnId="{7C44E378-9C15-4946-8D1D-4BF7F09B89B1}">
      <dgm:prSet/>
      <dgm:spPr/>
      <dgm:t>
        <a:bodyPr/>
        <a:lstStyle/>
        <a:p>
          <a:endParaRPr lang="fr-FR"/>
        </a:p>
      </dgm:t>
    </dgm:pt>
    <dgm:pt modelId="{133BD225-DE43-47C0-A0A9-C61039FFF5BA}" type="pres">
      <dgm:prSet presAssocID="{6BE0E092-6AC8-44AE-8AF8-F8C2F7F95905}" presName="Name0" presStyleCnt="0">
        <dgm:presLayoutVars>
          <dgm:dir/>
          <dgm:animLvl val="lvl"/>
          <dgm:resizeHandles val="exact"/>
        </dgm:presLayoutVars>
      </dgm:prSet>
      <dgm:spPr/>
      <dgm:t>
        <a:bodyPr/>
        <a:lstStyle/>
        <a:p>
          <a:endParaRPr lang="fr-CA"/>
        </a:p>
      </dgm:t>
    </dgm:pt>
    <dgm:pt modelId="{1C6BB8E2-08A8-4B05-9A0B-62D18C2EA3CD}" type="pres">
      <dgm:prSet presAssocID="{FF3B70B7-B3E1-49B8-BC05-052E3AEC095A}" presName="linNode" presStyleCnt="0"/>
      <dgm:spPr/>
    </dgm:pt>
    <dgm:pt modelId="{69297663-8C7D-49A2-8C70-CA0D8D5B8907}" type="pres">
      <dgm:prSet presAssocID="{FF3B70B7-B3E1-49B8-BC05-052E3AEC095A}" presName="parentText" presStyleLbl="node1" presStyleIdx="0" presStyleCnt="1" custLinFactNeighborX="1564" custLinFactNeighborY="-1701">
        <dgm:presLayoutVars>
          <dgm:chMax val="1"/>
          <dgm:bulletEnabled val="1"/>
        </dgm:presLayoutVars>
      </dgm:prSet>
      <dgm:spPr/>
      <dgm:t>
        <a:bodyPr/>
        <a:lstStyle/>
        <a:p>
          <a:endParaRPr lang="fr-CA"/>
        </a:p>
      </dgm:t>
    </dgm:pt>
    <dgm:pt modelId="{61BAE94E-4714-4313-80FF-34B7BF8571C1}" type="pres">
      <dgm:prSet presAssocID="{FF3B70B7-B3E1-49B8-BC05-052E3AEC095A}" presName="descendantText" presStyleLbl="alignAccFollowNode1" presStyleIdx="0" presStyleCnt="1">
        <dgm:presLayoutVars>
          <dgm:bulletEnabled val="1"/>
        </dgm:presLayoutVars>
      </dgm:prSet>
      <dgm:spPr/>
      <dgm:t>
        <a:bodyPr/>
        <a:lstStyle/>
        <a:p>
          <a:endParaRPr lang="fr-CA"/>
        </a:p>
      </dgm:t>
    </dgm:pt>
  </dgm:ptLst>
  <dgm:cxnLst>
    <dgm:cxn modelId="{7C44E378-9C15-4946-8D1D-4BF7F09B89B1}" srcId="{FF3B70B7-B3E1-49B8-BC05-052E3AEC095A}" destId="{10305EB2-CA6A-46DD-B544-92B34E3BE16C}" srcOrd="0" destOrd="0" parTransId="{7372B4B9-3F8E-405D-AEBF-DFE0947E6089}" sibTransId="{DCC20BE3-5450-4E70-8002-BEF7FBAC5D4D}"/>
    <dgm:cxn modelId="{D7C9A87B-C7D3-4A11-B525-8C0C7ABC11E6}" type="presOf" srcId="{6BE0E092-6AC8-44AE-8AF8-F8C2F7F95905}" destId="{133BD225-DE43-47C0-A0A9-C61039FFF5BA}" srcOrd="0" destOrd="0" presId="urn:microsoft.com/office/officeart/2005/8/layout/vList5"/>
    <dgm:cxn modelId="{596EDC10-1B48-4573-AC2A-9AE7ED57F442}" type="presOf" srcId="{10305EB2-CA6A-46DD-B544-92B34E3BE16C}" destId="{61BAE94E-4714-4313-80FF-34B7BF8571C1}" srcOrd="0" destOrd="0" presId="urn:microsoft.com/office/officeart/2005/8/layout/vList5"/>
    <dgm:cxn modelId="{12A38218-36D8-4F82-979C-C1552A79239A}" srcId="{6BE0E092-6AC8-44AE-8AF8-F8C2F7F95905}" destId="{FF3B70B7-B3E1-49B8-BC05-052E3AEC095A}" srcOrd="0" destOrd="0" parTransId="{AF478B63-C168-4812-AA17-E5B5BCAC5E39}" sibTransId="{EECF61DB-8A4A-4508-98B9-2EE1A783894E}"/>
    <dgm:cxn modelId="{6CC13B2D-57FD-479E-A96A-F1AFDA27C8F8}" type="presOf" srcId="{FF3B70B7-B3E1-49B8-BC05-052E3AEC095A}" destId="{69297663-8C7D-49A2-8C70-CA0D8D5B8907}" srcOrd="0" destOrd="0" presId="urn:microsoft.com/office/officeart/2005/8/layout/vList5"/>
    <dgm:cxn modelId="{D1C7436E-6965-41D6-9341-57AF26D0B57A}" type="presParOf" srcId="{133BD225-DE43-47C0-A0A9-C61039FFF5BA}" destId="{1C6BB8E2-08A8-4B05-9A0B-62D18C2EA3CD}" srcOrd="0" destOrd="0" presId="urn:microsoft.com/office/officeart/2005/8/layout/vList5"/>
    <dgm:cxn modelId="{140BAC44-755D-4473-9D8F-6217D71D3A57}" type="presParOf" srcId="{1C6BB8E2-08A8-4B05-9A0B-62D18C2EA3CD}" destId="{69297663-8C7D-49A2-8C70-CA0D8D5B8907}" srcOrd="0" destOrd="0" presId="urn:microsoft.com/office/officeart/2005/8/layout/vList5"/>
    <dgm:cxn modelId="{305F8D6D-A16F-41C2-829D-9B19AD8DC9CF}" type="presParOf" srcId="{1C6BB8E2-08A8-4B05-9A0B-62D18C2EA3CD}" destId="{61BAE94E-4714-4313-80FF-34B7BF8571C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EB94C3B-1510-4B05-9C9D-51992BB1E19E}" type="doc">
      <dgm:prSet loTypeId="urn:microsoft.com/office/officeart/2005/8/layout/process1" loCatId="process" qsTypeId="urn:microsoft.com/office/officeart/2005/8/quickstyle/simple2" qsCatId="simple" csTypeId="urn:microsoft.com/office/officeart/2005/8/colors/accent2_2" csCatId="accent2" phldr="1"/>
      <dgm:spPr/>
    </dgm:pt>
    <dgm:pt modelId="{B9E35E23-4FB5-46B7-82FF-E7407AC195A4}">
      <dgm:prSet phldrT="[Texte]" custT="1"/>
      <dgm:spPr/>
      <dgm:t>
        <a:bodyPr/>
        <a:lstStyle/>
        <a:p>
          <a:r>
            <a:rPr lang="fr-CA" sz="2400" b="1" dirty="0" smtClean="0"/>
            <a:t>HPS</a:t>
          </a:r>
        </a:p>
        <a:p>
          <a:r>
            <a:rPr lang="fr-CA" sz="2400" b="1" dirty="0" smtClean="0"/>
            <a:t>Vision</a:t>
          </a:r>
          <a:endParaRPr lang="fr-CA" sz="2400" b="1" dirty="0"/>
        </a:p>
      </dgm:t>
    </dgm:pt>
    <dgm:pt modelId="{26CD0D47-16C2-4641-9310-EAE8D141B301}" type="parTrans" cxnId="{E2DB0EDA-D245-40D0-B0D2-DE170CF0023D}">
      <dgm:prSet/>
      <dgm:spPr/>
      <dgm:t>
        <a:bodyPr/>
        <a:lstStyle/>
        <a:p>
          <a:endParaRPr lang="fr-CA"/>
        </a:p>
      </dgm:t>
    </dgm:pt>
    <dgm:pt modelId="{A2A24951-52DA-4010-A288-78AEA67D4982}" type="sibTrans" cxnId="{E2DB0EDA-D245-40D0-B0D2-DE170CF0023D}">
      <dgm:prSet/>
      <dgm:spPr/>
      <dgm:t>
        <a:bodyPr/>
        <a:lstStyle/>
        <a:p>
          <a:endParaRPr lang="fr-CA"/>
        </a:p>
      </dgm:t>
    </dgm:pt>
    <dgm:pt modelId="{3E0431B4-E9AC-4DD7-B743-4BB2E71AAE41}">
      <dgm:prSet phldrT="[Texte]" custT="1"/>
      <dgm:spPr/>
      <dgm:t>
        <a:bodyPr/>
        <a:lstStyle/>
        <a:p>
          <a:r>
            <a:rPr lang="fr-CA" sz="2400" b="1" dirty="0" smtClean="0"/>
            <a:t>Standards</a:t>
          </a:r>
        </a:p>
        <a:p>
          <a:r>
            <a:rPr lang="fr-CA" sz="2400" b="1" dirty="0" smtClean="0"/>
            <a:t>HPS</a:t>
          </a:r>
          <a:endParaRPr lang="fr-CA" sz="2400" b="1" dirty="0"/>
        </a:p>
      </dgm:t>
    </dgm:pt>
    <dgm:pt modelId="{42CD0684-6462-49BA-B27C-D1341E35CBC0}" type="parTrans" cxnId="{7C8042C6-02D0-46A2-A181-E79D8687659B}">
      <dgm:prSet/>
      <dgm:spPr/>
      <dgm:t>
        <a:bodyPr/>
        <a:lstStyle/>
        <a:p>
          <a:endParaRPr lang="fr-CA"/>
        </a:p>
      </dgm:t>
    </dgm:pt>
    <dgm:pt modelId="{BA3E24A9-D137-41D1-B070-99189CD342A6}" type="sibTrans" cxnId="{7C8042C6-02D0-46A2-A181-E79D8687659B}">
      <dgm:prSet/>
      <dgm:spPr/>
      <dgm:t>
        <a:bodyPr/>
        <a:lstStyle/>
        <a:p>
          <a:endParaRPr lang="fr-CA"/>
        </a:p>
      </dgm:t>
    </dgm:pt>
    <dgm:pt modelId="{7E4EFA3F-69DD-4A25-BBE7-183DBB4509C1}">
      <dgm:prSet phldrT="[Texte]" custT="1"/>
      <dgm:spPr/>
      <dgm:t>
        <a:bodyPr/>
        <a:lstStyle/>
        <a:p>
          <a:r>
            <a:rPr lang="fr-CA" sz="2400" b="1" dirty="0" smtClean="0"/>
            <a:t>A compléter pour résultats</a:t>
          </a:r>
        </a:p>
        <a:p>
          <a:r>
            <a:rPr lang="fr-CA" sz="2400" b="1" dirty="0" smtClean="0"/>
            <a:t>et productivité</a:t>
          </a:r>
          <a:endParaRPr lang="fr-CA" sz="2400" b="1" dirty="0"/>
        </a:p>
      </dgm:t>
    </dgm:pt>
    <dgm:pt modelId="{ECCB952D-A1BB-4B21-B2A1-592505126345}" type="parTrans" cxnId="{878CBD57-575A-4EEF-8B01-765ED9A01A83}">
      <dgm:prSet/>
      <dgm:spPr/>
      <dgm:t>
        <a:bodyPr/>
        <a:lstStyle/>
        <a:p>
          <a:endParaRPr lang="fr-CA"/>
        </a:p>
      </dgm:t>
    </dgm:pt>
    <dgm:pt modelId="{67D72E8A-0D71-4A41-AEB8-63F5CB871AAB}" type="sibTrans" cxnId="{878CBD57-575A-4EEF-8B01-765ED9A01A83}">
      <dgm:prSet/>
      <dgm:spPr/>
      <dgm:t>
        <a:bodyPr/>
        <a:lstStyle/>
        <a:p>
          <a:endParaRPr lang="fr-CA"/>
        </a:p>
      </dgm:t>
    </dgm:pt>
    <dgm:pt modelId="{DA4BA75A-D9C0-4612-933F-F47B1807D016}" type="pres">
      <dgm:prSet presAssocID="{8EB94C3B-1510-4B05-9C9D-51992BB1E19E}" presName="Name0" presStyleCnt="0">
        <dgm:presLayoutVars>
          <dgm:dir/>
          <dgm:resizeHandles val="exact"/>
        </dgm:presLayoutVars>
      </dgm:prSet>
      <dgm:spPr/>
    </dgm:pt>
    <dgm:pt modelId="{E7C761C9-9032-4D4F-B56F-91BBB1D446FD}" type="pres">
      <dgm:prSet presAssocID="{B9E35E23-4FB5-46B7-82FF-E7407AC195A4}" presName="node" presStyleLbl="node1" presStyleIdx="0" presStyleCnt="3">
        <dgm:presLayoutVars>
          <dgm:bulletEnabled val="1"/>
        </dgm:presLayoutVars>
      </dgm:prSet>
      <dgm:spPr/>
      <dgm:t>
        <a:bodyPr/>
        <a:lstStyle/>
        <a:p>
          <a:endParaRPr lang="pt-BR"/>
        </a:p>
      </dgm:t>
    </dgm:pt>
    <dgm:pt modelId="{F6C365A0-474C-4711-9613-B40B58600F57}" type="pres">
      <dgm:prSet presAssocID="{A2A24951-52DA-4010-A288-78AEA67D4982}" presName="sibTrans" presStyleLbl="sibTrans2D1" presStyleIdx="0" presStyleCnt="2"/>
      <dgm:spPr/>
      <dgm:t>
        <a:bodyPr/>
        <a:lstStyle/>
        <a:p>
          <a:endParaRPr lang="pt-BR"/>
        </a:p>
      </dgm:t>
    </dgm:pt>
    <dgm:pt modelId="{27619FC8-32C0-4B88-8E80-67A5ECCD4AD9}" type="pres">
      <dgm:prSet presAssocID="{A2A24951-52DA-4010-A288-78AEA67D4982}" presName="connectorText" presStyleLbl="sibTrans2D1" presStyleIdx="0" presStyleCnt="2"/>
      <dgm:spPr/>
      <dgm:t>
        <a:bodyPr/>
        <a:lstStyle/>
        <a:p>
          <a:endParaRPr lang="pt-BR"/>
        </a:p>
      </dgm:t>
    </dgm:pt>
    <dgm:pt modelId="{9915A948-9AAC-4094-93F0-CC35C544DAA6}" type="pres">
      <dgm:prSet presAssocID="{3E0431B4-E9AC-4DD7-B743-4BB2E71AAE41}" presName="node" presStyleLbl="node1" presStyleIdx="1" presStyleCnt="3">
        <dgm:presLayoutVars>
          <dgm:bulletEnabled val="1"/>
        </dgm:presLayoutVars>
      </dgm:prSet>
      <dgm:spPr/>
      <dgm:t>
        <a:bodyPr/>
        <a:lstStyle/>
        <a:p>
          <a:endParaRPr lang="pt-BR"/>
        </a:p>
      </dgm:t>
    </dgm:pt>
    <dgm:pt modelId="{38A9B06C-D1E7-4E67-A30F-DCD8A9FB5868}" type="pres">
      <dgm:prSet presAssocID="{BA3E24A9-D137-41D1-B070-99189CD342A6}" presName="sibTrans" presStyleLbl="sibTrans2D1" presStyleIdx="1" presStyleCnt="2"/>
      <dgm:spPr/>
      <dgm:t>
        <a:bodyPr/>
        <a:lstStyle/>
        <a:p>
          <a:endParaRPr lang="pt-BR"/>
        </a:p>
      </dgm:t>
    </dgm:pt>
    <dgm:pt modelId="{C5185E2A-392B-46B0-846B-955CC917A439}" type="pres">
      <dgm:prSet presAssocID="{BA3E24A9-D137-41D1-B070-99189CD342A6}" presName="connectorText" presStyleLbl="sibTrans2D1" presStyleIdx="1" presStyleCnt="2"/>
      <dgm:spPr/>
      <dgm:t>
        <a:bodyPr/>
        <a:lstStyle/>
        <a:p>
          <a:endParaRPr lang="pt-BR"/>
        </a:p>
      </dgm:t>
    </dgm:pt>
    <dgm:pt modelId="{B040516D-9FD4-4152-83AB-1B674074E5F5}" type="pres">
      <dgm:prSet presAssocID="{7E4EFA3F-69DD-4A25-BBE7-183DBB4509C1}" presName="node" presStyleLbl="node1" presStyleIdx="2" presStyleCnt="3">
        <dgm:presLayoutVars>
          <dgm:bulletEnabled val="1"/>
        </dgm:presLayoutVars>
      </dgm:prSet>
      <dgm:spPr/>
      <dgm:t>
        <a:bodyPr/>
        <a:lstStyle/>
        <a:p>
          <a:endParaRPr lang="fr-CA"/>
        </a:p>
      </dgm:t>
    </dgm:pt>
  </dgm:ptLst>
  <dgm:cxnLst>
    <dgm:cxn modelId="{F7E5B050-AB43-4EAE-A11F-4576F9E5371D}" type="presOf" srcId="{A2A24951-52DA-4010-A288-78AEA67D4982}" destId="{F6C365A0-474C-4711-9613-B40B58600F57}" srcOrd="0" destOrd="0" presId="urn:microsoft.com/office/officeart/2005/8/layout/process1"/>
    <dgm:cxn modelId="{952ABDBB-9351-4B52-8CFB-EF7B18C356C8}" type="presOf" srcId="{3E0431B4-E9AC-4DD7-B743-4BB2E71AAE41}" destId="{9915A948-9AAC-4094-93F0-CC35C544DAA6}" srcOrd="0" destOrd="0" presId="urn:microsoft.com/office/officeart/2005/8/layout/process1"/>
    <dgm:cxn modelId="{1E4AF76F-3FD2-4845-91E5-98B137F6A0F4}" type="presOf" srcId="{8EB94C3B-1510-4B05-9C9D-51992BB1E19E}" destId="{DA4BA75A-D9C0-4612-933F-F47B1807D016}" srcOrd="0" destOrd="0" presId="urn:microsoft.com/office/officeart/2005/8/layout/process1"/>
    <dgm:cxn modelId="{E2DB0EDA-D245-40D0-B0D2-DE170CF0023D}" srcId="{8EB94C3B-1510-4B05-9C9D-51992BB1E19E}" destId="{B9E35E23-4FB5-46B7-82FF-E7407AC195A4}" srcOrd="0" destOrd="0" parTransId="{26CD0D47-16C2-4641-9310-EAE8D141B301}" sibTransId="{A2A24951-52DA-4010-A288-78AEA67D4982}"/>
    <dgm:cxn modelId="{FD1A5AF1-9EFC-4FBD-87D5-EC0AD0A7C29E}" type="presOf" srcId="{A2A24951-52DA-4010-A288-78AEA67D4982}" destId="{27619FC8-32C0-4B88-8E80-67A5ECCD4AD9}" srcOrd="1" destOrd="0" presId="urn:microsoft.com/office/officeart/2005/8/layout/process1"/>
    <dgm:cxn modelId="{0C559C6C-EED5-4A99-863A-502410CAFFB2}" type="presOf" srcId="{BA3E24A9-D137-41D1-B070-99189CD342A6}" destId="{C5185E2A-392B-46B0-846B-955CC917A439}" srcOrd="1" destOrd="0" presId="urn:microsoft.com/office/officeart/2005/8/layout/process1"/>
    <dgm:cxn modelId="{DEBAA08F-BDD9-4226-8826-F000D3BE7235}" type="presOf" srcId="{B9E35E23-4FB5-46B7-82FF-E7407AC195A4}" destId="{E7C761C9-9032-4D4F-B56F-91BBB1D446FD}" srcOrd="0" destOrd="0" presId="urn:microsoft.com/office/officeart/2005/8/layout/process1"/>
    <dgm:cxn modelId="{878CBD57-575A-4EEF-8B01-765ED9A01A83}" srcId="{8EB94C3B-1510-4B05-9C9D-51992BB1E19E}" destId="{7E4EFA3F-69DD-4A25-BBE7-183DBB4509C1}" srcOrd="2" destOrd="0" parTransId="{ECCB952D-A1BB-4B21-B2A1-592505126345}" sibTransId="{67D72E8A-0D71-4A41-AEB8-63F5CB871AAB}"/>
    <dgm:cxn modelId="{7C8042C6-02D0-46A2-A181-E79D8687659B}" srcId="{8EB94C3B-1510-4B05-9C9D-51992BB1E19E}" destId="{3E0431B4-E9AC-4DD7-B743-4BB2E71AAE41}" srcOrd="1" destOrd="0" parTransId="{42CD0684-6462-49BA-B27C-D1341E35CBC0}" sibTransId="{BA3E24A9-D137-41D1-B070-99189CD342A6}"/>
    <dgm:cxn modelId="{06F650A4-029E-4C22-B459-F9C908AAE13C}" type="presOf" srcId="{BA3E24A9-D137-41D1-B070-99189CD342A6}" destId="{38A9B06C-D1E7-4E67-A30F-DCD8A9FB5868}" srcOrd="0" destOrd="0" presId="urn:microsoft.com/office/officeart/2005/8/layout/process1"/>
    <dgm:cxn modelId="{B629351E-F6FF-41D8-804D-2C4DB0CDE1E6}" type="presOf" srcId="{7E4EFA3F-69DD-4A25-BBE7-183DBB4509C1}" destId="{B040516D-9FD4-4152-83AB-1B674074E5F5}" srcOrd="0" destOrd="0" presId="urn:microsoft.com/office/officeart/2005/8/layout/process1"/>
    <dgm:cxn modelId="{91F24531-F013-4612-BFE7-CF7A3B3B566E}" type="presParOf" srcId="{DA4BA75A-D9C0-4612-933F-F47B1807D016}" destId="{E7C761C9-9032-4D4F-B56F-91BBB1D446FD}" srcOrd="0" destOrd="0" presId="urn:microsoft.com/office/officeart/2005/8/layout/process1"/>
    <dgm:cxn modelId="{CF005B8E-6ACF-4509-87D9-2F9CE2A82475}" type="presParOf" srcId="{DA4BA75A-D9C0-4612-933F-F47B1807D016}" destId="{F6C365A0-474C-4711-9613-B40B58600F57}" srcOrd="1" destOrd="0" presId="urn:microsoft.com/office/officeart/2005/8/layout/process1"/>
    <dgm:cxn modelId="{372F91F8-EFAE-486D-96C4-4A44DF1F873B}" type="presParOf" srcId="{F6C365A0-474C-4711-9613-B40B58600F57}" destId="{27619FC8-32C0-4B88-8E80-67A5ECCD4AD9}" srcOrd="0" destOrd="0" presId="urn:microsoft.com/office/officeart/2005/8/layout/process1"/>
    <dgm:cxn modelId="{68888BD7-8473-4EE6-9072-FDFC8C345744}" type="presParOf" srcId="{DA4BA75A-D9C0-4612-933F-F47B1807D016}" destId="{9915A948-9AAC-4094-93F0-CC35C544DAA6}" srcOrd="2" destOrd="0" presId="urn:microsoft.com/office/officeart/2005/8/layout/process1"/>
    <dgm:cxn modelId="{3FD36117-4B4C-415A-8761-1222E8CB4C7E}" type="presParOf" srcId="{DA4BA75A-D9C0-4612-933F-F47B1807D016}" destId="{38A9B06C-D1E7-4E67-A30F-DCD8A9FB5868}" srcOrd="3" destOrd="0" presId="urn:microsoft.com/office/officeart/2005/8/layout/process1"/>
    <dgm:cxn modelId="{62A3B0A3-EBB6-4149-A322-BC3960A2F1FC}" type="presParOf" srcId="{38A9B06C-D1E7-4E67-A30F-DCD8A9FB5868}" destId="{C5185E2A-392B-46B0-846B-955CC917A439}" srcOrd="0" destOrd="0" presId="urn:microsoft.com/office/officeart/2005/8/layout/process1"/>
    <dgm:cxn modelId="{E7895512-CAB1-4A45-B046-0932FE730FE4}" type="presParOf" srcId="{DA4BA75A-D9C0-4612-933F-F47B1807D016}" destId="{B040516D-9FD4-4152-83AB-1B674074E5F5}" srcOrd="4"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544B265-F32C-46F8-BA00-E0654E63D485}" type="doc">
      <dgm:prSet loTypeId="urn:microsoft.com/office/officeart/2005/8/layout/lProcess1" loCatId="process" qsTypeId="urn:microsoft.com/office/officeart/2005/8/quickstyle/3d3" qsCatId="3D" csTypeId="urn:microsoft.com/office/officeart/2005/8/colors/accent1_2" csCatId="accent1" phldr="1"/>
      <dgm:spPr/>
      <dgm:t>
        <a:bodyPr/>
        <a:lstStyle/>
        <a:p>
          <a:endParaRPr lang="fr-FR"/>
        </a:p>
      </dgm:t>
    </dgm:pt>
    <dgm:pt modelId="{9C3FDD78-9324-4CCF-8127-D9AEFA4A91F7}">
      <dgm:prSet/>
      <dgm:spPr/>
      <dgm:t>
        <a:bodyPr/>
        <a:lstStyle/>
        <a:p>
          <a:pPr rtl="0"/>
          <a:r>
            <a:rPr lang="fr-CA" dirty="0" smtClean="0"/>
            <a:t>La </a:t>
          </a:r>
          <a:r>
            <a:rPr lang="fr-CA" dirty="0" smtClean="0"/>
            <a:t>comparaison montre aussi l’importance de critères et indicateurs </a:t>
          </a:r>
          <a:r>
            <a:rPr lang="fr-CA" dirty="0" smtClean="0"/>
            <a:t>HPS difficiles à classer </a:t>
          </a:r>
          <a:r>
            <a:rPr lang="fr-CA" dirty="0" smtClean="0"/>
            <a:t>dans </a:t>
          </a:r>
          <a:r>
            <a:rPr lang="fr-CA" dirty="0" smtClean="0"/>
            <a:t>le modèle EGIPSS </a:t>
          </a:r>
          <a:endParaRPr lang="fr-FR" dirty="0"/>
        </a:p>
      </dgm:t>
    </dgm:pt>
    <dgm:pt modelId="{CF63277D-629A-45E3-A8F1-C460EFAF0ED2}" type="parTrans" cxnId="{9DE87604-1344-4DB6-8C99-50F06BB1209B}">
      <dgm:prSet/>
      <dgm:spPr/>
      <dgm:t>
        <a:bodyPr/>
        <a:lstStyle/>
        <a:p>
          <a:endParaRPr lang="fr-FR"/>
        </a:p>
      </dgm:t>
    </dgm:pt>
    <dgm:pt modelId="{91CA3DDD-AB70-467D-8712-CFFDE19F1D90}" type="sibTrans" cxnId="{9DE87604-1344-4DB6-8C99-50F06BB1209B}">
      <dgm:prSet/>
      <dgm:spPr/>
      <dgm:t>
        <a:bodyPr/>
        <a:lstStyle/>
        <a:p>
          <a:endParaRPr lang="fr-FR"/>
        </a:p>
      </dgm:t>
    </dgm:pt>
    <dgm:pt modelId="{433AFC30-8A9E-4C15-A8D9-8343AD1FE83F}">
      <dgm:prSet/>
      <dgm:spPr/>
      <dgm:t>
        <a:bodyPr/>
        <a:lstStyle/>
        <a:p>
          <a:pPr rtl="0"/>
          <a:r>
            <a:rPr lang="fr-CA" sz="2000" b="1" dirty="0" smtClean="0"/>
            <a:t>Dans la </a:t>
          </a:r>
          <a:r>
            <a:rPr lang="fr-CA" sz="2000" b="1" smtClean="0"/>
            <a:t>fonction adaptation</a:t>
          </a:r>
          <a:endParaRPr lang="fr-FR" sz="2000" b="1" dirty="0"/>
        </a:p>
      </dgm:t>
    </dgm:pt>
    <dgm:pt modelId="{6AAFF908-6546-4601-80E4-9D57E0B20E6E}" type="parTrans" cxnId="{BC83D7AF-8C9B-4722-9D0D-57F3AA9437D6}">
      <dgm:prSet/>
      <dgm:spPr/>
      <dgm:t>
        <a:bodyPr/>
        <a:lstStyle/>
        <a:p>
          <a:endParaRPr lang="fr-FR"/>
        </a:p>
      </dgm:t>
    </dgm:pt>
    <dgm:pt modelId="{E780972F-94BE-48D9-A377-60F3A0FBCA24}" type="sibTrans" cxnId="{BC83D7AF-8C9B-4722-9D0D-57F3AA9437D6}">
      <dgm:prSet/>
      <dgm:spPr/>
      <dgm:t>
        <a:bodyPr/>
        <a:lstStyle/>
        <a:p>
          <a:endParaRPr lang="fr-FR"/>
        </a:p>
      </dgm:t>
    </dgm:pt>
    <dgm:pt modelId="{90287094-4058-40F3-906D-D40F060D32A6}">
      <dgm:prSet custT="1"/>
      <dgm:spPr/>
      <dgm:t>
        <a:bodyPr/>
        <a:lstStyle/>
        <a:p>
          <a:pPr rtl="0"/>
          <a:r>
            <a:rPr lang="fr-CA" sz="2000" i="1" dirty="0" smtClean="0"/>
            <a:t>Organisation apprenante</a:t>
          </a:r>
          <a:endParaRPr lang="fr-FR" sz="2000" i="1" dirty="0"/>
        </a:p>
      </dgm:t>
    </dgm:pt>
    <dgm:pt modelId="{83BBD3B8-E778-4809-9FB3-F60F62ED040C}" type="parTrans" cxnId="{B5802AFE-AD14-4991-8BAE-CA35C1FC0038}">
      <dgm:prSet/>
      <dgm:spPr/>
      <dgm:t>
        <a:bodyPr/>
        <a:lstStyle/>
        <a:p>
          <a:endParaRPr lang="fr-FR"/>
        </a:p>
      </dgm:t>
    </dgm:pt>
    <dgm:pt modelId="{CF994F20-DB44-42D0-9D4D-B61DF7333300}" type="sibTrans" cxnId="{B5802AFE-AD14-4991-8BAE-CA35C1FC0038}">
      <dgm:prSet/>
      <dgm:spPr/>
      <dgm:t>
        <a:bodyPr/>
        <a:lstStyle/>
        <a:p>
          <a:endParaRPr lang="fr-FR"/>
        </a:p>
      </dgm:t>
    </dgm:pt>
    <dgm:pt modelId="{59929D25-FEFB-460D-A5BA-5867991EE5EF}">
      <dgm:prSet custT="1"/>
      <dgm:spPr/>
      <dgm:t>
        <a:bodyPr/>
        <a:lstStyle/>
        <a:p>
          <a:pPr rtl="0"/>
          <a:r>
            <a:rPr lang="fr-CA" sz="2000" i="1" dirty="0" smtClean="0"/>
            <a:t>Changements environnementaux pour les patients et le personnel</a:t>
          </a:r>
          <a:endParaRPr lang="fr-FR" sz="2000" i="1" dirty="0"/>
        </a:p>
      </dgm:t>
    </dgm:pt>
    <dgm:pt modelId="{54492682-D091-4BB2-8D25-AA2609419700}" type="parTrans" cxnId="{CD1F3642-F865-4FBD-9E2C-C94044D409EC}">
      <dgm:prSet/>
      <dgm:spPr/>
      <dgm:t>
        <a:bodyPr/>
        <a:lstStyle/>
        <a:p>
          <a:endParaRPr lang="fr-FR"/>
        </a:p>
      </dgm:t>
    </dgm:pt>
    <dgm:pt modelId="{EC7B8607-6C92-485F-B8E3-BDA4649819FA}" type="sibTrans" cxnId="{CD1F3642-F865-4FBD-9E2C-C94044D409EC}">
      <dgm:prSet/>
      <dgm:spPr/>
      <dgm:t>
        <a:bodyPr/>
        <a:lstStyle/>
        <a:p>
          <a:endParaRPr lang="fr-FR"/>
        </a:p>
      </dgm:t>
    </dgm:pt>
    <dgm:pt modelId="{8ADBC795-B31E-43BE-9BDE-1414B799DF2F}">
      <dgm:prSet/>
      <dgm:spPr/>
      <dgm:t>
        <a:bodyPr/>
        <a:lstStyle/>
        <a:p>
          <a:pPr rtl="0"/>
          <a:r>
            <a:rPr lang="fr-CA" sz="2100" b="1" dirty="0" smtClean="0"/>
            <a:t>Dans la fonction maintien des valeurs</a:t>
          </a:r>
          <a:endParaRPr lang="fr-FR" sz="2100" b="1" dirty="0"/>
        </a:p>
      </dgm:t>
    </dgm:pt>
    <dgm:pt modelId="{F0287970-869E-4187-A17D-2C92A1092BE4}" type="parTrans" cxnId="{23A50DD1-A769-4921-94A9-95CC0DFBB54F}">
      <dgm:prSet/>
      <dgm:spPr/>
      <dgm:t>
        <a:bodyPr/>
        <a:lstStyle/>
        <a:p>
          <a:endParaRPr lang="fr-FR"/>
        </a:p>
      </dgm:t>
    </dgm:pt>
    <dgm:pt modelId="{A05C8A9B-66CB-4E37-A552-E61E28B558B2}" type="sibTrans" cxnId="{23A50DD1-A769-4921-94A9-95CC0DFBB54F}">
      <dgm:prSet/>
      <dgm:spPr/>
      <dgm:t>
        <a:bodyPr/>
        <a:lstStyle/>
        <a:p>
          <a:endParaRPr lang="fr-FR"/>
        </a:p>
      </dgm:t>
    </dgm:pt>
    <dgm:pt modelId="{2FA520B1-E255-4755-9455-8C910C8AA169}">
      <dgm:prSet custT="1"/>
      <dgm:spPr/>
      <dgm:t>
        <a:bodyPr/>
        <a:lstStyle/>
        <a:p>
          <a:pPr rtl="0"/>
          <a:r>
            <a:rPr lang="fr-CA" sz="2000" i="1" dirty="0" smtClean="0"/>
            <a:t>Perspective holistique</a:t>
          </a:r>
          <a:endParaRPr lang="fr-FR" sz="2000" i="1" dirty="0"/>
        </a:p>
      </dgm:t>
    </dgm:pt>
    <dgm:pt modelId="{25375739-ACD2-4544-93E3-7196DF33B03E}" type="parTrans" cxnId="{6896D566-776F-41AA-9CA5-97EB334B9F67}">
      <dgm:prSet/>
      <dgm:spPr/>
      <dgm:t>
        <a:bodyPr/>
        <a:lstStyle/>
        <a:p>
          <a:endParaRPr lang="fr-FR"/>
        </a:p>
      </dgm:t>
    </dgm:pt>
    <dgm:pt modelId="{11C9F561-DD2E-4160-AD5B-2CFD4EFE311E}" type="sibTrans" cxnId="{6896D566-776F-41AA-9CA5-97EB334B9F67}">
      <dgm:prSet/>
      <dgm:spPr/>
      <dgm:t>
        <a:bodyPr/>
        <a:lstStyle/>
        <a:p>
          <a:endParaRPr lang="fr-FR"/>
        </a:p>
      </dgm:t>
    </dgm:pt>
    <dgm:pt modelId="{449090AE-0E4B-4E02-946A-97898FE4FF51}">
      <dgm:prSet custT="1"/>
      <dgm:spPr/>
      <dgm:t>
        <a:bodyPr/>
        <a:lstStyle/>
        <a:p>
          <a:pPr rtl="0"/>
          <a:r>
            <a:rPr lang="fr-CA" sz="2000" i="1" dirty="0" smtClean="0"/>
            <a:t>Participation du personnel aux prises de décision</a:t>
          </a:r>
          <a:endParaRPr lang="fr-FR" sz="2000" i="1" dirty="0"/>
        </a:p>
      </dgm:t>
    </dgm:pt>
    <dgm:pt modelId="{F606FD48-39D3-432A-B090-F862B875A508}" type="parTrans" cxnId="{59A990D2-9199-4862-9393-7FD9D651B06F}">
      <dgm:prSet/>
      <dgm:spPr/>
      <dgm:t>
        <a:bodyPr/>
        <a:lstStyle/>
        <a:p>
          <a:endParaRPr lang="fr-FR"/>
        </a:p>
      </dgm:t>
    </dgm:pt>
    <dgm:pt modelId="{BBE063D4-937C-4D5F-B3EE-58616B0CEBE0}" type="sibTrans" cxnId="{59A990D2-9199-4862-9393-7FD9D651B06F}">
      <dgm:prSet/>
      <dgm:spPr/>
      <dgm:t>
        <a:bodyPr/>
        <a:lstStyle/>
        <a:p>
          <a:endParaRPr lang="fr-FR"/>
        </a:p>
      </dgm:t>
    </dgm:pt>
    <dgm:pt modelId="{61637C8F-E338-42F0-A764-C82BDEA59E6A}">
      <dgm:prSet custT="1"/>
      <dgm:spPr/>
      <dgm:t>
        <a:bodyPr/>
        <a:lstStyle/>
        <a:p>
          <a:pPr rtl="0"/>
          <a:r>
            <a:rPr lang="fr-CA" sz="2000" i="1" dirty="0" smtClean="0"/>
            <a:t>Politique de protection de l’environnement</a:t>
          </a:r>
          <a:endParaRPr lang="fr-FR" sz="2000" i="1" dirty="0"/>
        </a:p>
      </dgm:t>
    </dgm:pt>
    <dgm:pt modelId="{2ACCFC90-2D91-4828-9150-3BCE3C1685B6}" type="parTrans" cxnId="{5A4E30A6-30D5-4CD9-A72B-C3CC8A3317F7}">
      <dgm:prSet/>
      <dgm:spPr/>
      <dgm:t>
        <a:bodyPr/>
        <a:lstStyle/>
        <a:p>
          <a:endParaRPr lang="fr-FR"/>
        </a:p>
      </dgm:t>
    </dgm:pt>
    <dgm:pt modelId="{589EE104-4832-42F2-8BAA-10DD1172DD57}" type="sibTrans" cxnId="{5A4E30A6-30D5-4CD9-A72B-C3CC8A3317F7}">
      <dgm:prSet/>
      <dgm:spPr/>
      <dgm:t>
        <a:bodyPr/>
        <a:lstStyle/>
        <a:p>
          <a:endParaRPr lang="fr-FR"/>
        </a:p>
      </dgm:t>
    </dgm:pt>
    <dgm:pt modelId="{760AFA64-E2AD-4485-B7A0-0DDDAC7F2AF4}">
      <dgm:prSet custT="1"/>
      <dgm:spPr/>
      <dgm:t>
        <a:bodyPr/>
        <a:lstStyle/>
        <a:p>
          <a:pPr rtl="0"/>
          <a:r>
            <a:rPr lang="fr-FR" sz="2000" i="1" dirty="0" smtClean="0"/>
            <a:t>Politique de promotion de la santé</a:t>
          </a:r>
          <a:endParaRPr lang="fr-FR" sz="2000" i="1" dirty="0"/>
        </a:p>
      </dgm:t>
    </dgm:pt>
    <dgm:pt modelId="{1DB837C8-9F38-4908-BA9E-2FC25ECD78C9}" type="parTrans" cxnId="{2D2666AF-1EA0-4F3E-ADFD-0580AFC7546F}">
      <dgm:prSet/>
      <dgm:spPr/>
      <dgm:t>
        <a:bodyPr/>
        <a:lstStyle/>
        <a:p>
          <a:endParaRPr lang="fr-CA"/>
        </a:p>
      </dgm:t>
    </dgm:pt>
    <dgm:pt modelId="{7221F973-02EE-47D7-A6F9-9190E26485D8}" type="sibTrans" cxnId="{2D2666AF-1EA0-4F3E-ADFD-0580AFC7546F}">
      <dgm:prSet/>
      <dgm:spPr/>
      <dgm:t>
        <a:bodyPr/>
        <a:lstStyle/>
        <a:p>
          <a:endParaRPr lang="fr-CA"/>
        </a:p>
      </dgm:t>
    </dgm:pt>
    <dgm:pt modelId="{62E925FD-B077-4587-9553-9001C729CF96}" type="pres">
      <dgm:prSet presAssocID="{9544B265-F32C-46F8-BA00-E0654E63D485}" presName="Name0" presStyleCnt="0">
        <dgm:presLayoutVars>
          <dgm:dir/>
          <dgm:animLvl val="lvl"/>
          <dgm:resizeHandles val="exact"/>
        </dgm:presLayoutVars>
      </dgm:prSet>
      <dgm:spPr/>
      <dgm:t>
        <a:bodyPr/>
        <a:lstStyle/>
        <a:p>
          <a:endParaRPr lang="fr-CA"/>
        </a:p>
      </dgm:t>
    </dgm:pt>
    <dgm:pt modelId="{7E4D4A42-3DBD-4C43-B64C-3F12D5D70135}" type="pres">
      <dgm:prSet presAssocID="{9C3FDD78-9324-4CCF-8127-D9AEFA4A91F7}" presName="vertFlow" presStyleCnt="0"/>
      <dgm:spPr/>
      <dgm:t>
        <a:bodyPr/>
        <a:lstStyle/>
        <a:p>
          <a:endParaRPr lang="fr-CA"/>
        </a:p>
      </dgm:t>
    </dgm:pt>
    <dgm:pt modelId="{80094F10-1480-4792-8E03-08488CDE46A8}" type="pres">
      <dgm:prSet presAssocID="{9C3FDD78-9324-4CCF-8127-D9AEFA4A91F7}" presName="header" presStyleLbl="node1" presStyleIdx="0" presStyleCnt="1"/>
      <dgm:spPr/>
      <dgm:t>
        <a:bodyPr/>
        <a:lstStyle/>
        <a:p>
          <a:endParaRPr lang="fr-CA"/>
        </a:p>
      </dgm:t>
    </dgm:pt>
    <dgm:pt modelId="{44DFA105-3727-4BAA-9FC9-632053F3EFBF}" type="pres">
      <dgm:prSet presAssocID="{6AAFF908-6546-4601-80E4-9D57E0B20E6E}" presName="parTrans" presStyleLbl="sibTrans2D1" presStyleIdx="0" presStyleCnt="2"/>
      <dgm:spPr/>
      <dgm:t>
        <a:bodyPr/>
        <a:lstStyle/>
        <a:p>
          <a:endParaRPr lang="fr-CA"/>
        </a:p>
      </dgm:t>
    </dgm:pt>
    <dgm:pt modelId="{05159099-BA65-42D2-A292-4C42C008B84F}" type="pres">
      <dgm:prSet presAssocID="{433AFC30-8A9E-4C15-A8D9-8343AD1FE83F}" presName="child" presStyleLbl="alignAccFollowNode1" presStyleIdx="0" presStyleCnt="2" custScaleX="134033" custScaleY="111253" custLinFactNeighborX="164" custLinFactNeighborY="-16891">
        <dgm:presLayoutVars>
          <dgm:chMax val="0"/>
          <dgm:bulletEnabled val="1"/>
        </dgm:presLayoutVars>
      </dgm:prSet>
      <dgm:spPr/>
      <dgm:t>
        <a:bodyPr/>
        <a:lstStyle/>
        <a:p>
          <a:endParaRPr lang="fr-CA"/>
        </a:p>
      </dgm:t>
    </dgm:pt>
    <dgm:pt modelId="{D4777F0A-1FE7-4AA6-BB8F-0411D6FB81A8}" type="pres">
      <dgm:prSet presAssocID="{E780972F-94BE-48D9-A377-60F3A0FBCA24}" presName="sibTrans" presStyleLbl="sibTrans2D1" presStyleIdx="1" presStyleCnt="2"/>
      <dgm:spPr/>
      <dgm:t>
        <a:bodyPr/>
        <a:lstStyle/>
        <a:p>
          <a:endParaRPr lang="fr-CA"/>
        </a:p>
      </dgm:t>
    </dgm:pt>
    <dgm:pt modelId="{B500F25D-F385-4ACD-9A7F-7B30E7AE1DAC}" type="pres">
      <dgm:prSet presAssocID="{8ADBC795-B31E-43BE-9BDE-1414B799DF2F}" presName="child" presStyleLbl="alignAccFollowNode1" presStyleIdx="1" presStyleCnt="2" custScaleX="135026" custScaleY="118271" custLinFactNeighborX="-2228" custLinFactNeighborY="-12240">
        <dgm:presLayoutVars>
          <dgm:chMax val="0"/>
          <dgm:bulletEnabled val="1"/>
        </dgm:presLayoutVars>
      </dgm:prSet>
      <dgm:spPr/>
      <dgm:t>
        <a:bodyPr/>
        <a:lstStyle/>
        <a:p>
          <a:endParaRPr lang="fr-CA"/>
        </a:p>
      </dgm:t>
    </dgm:pt>
  </dgm:ptLst>
  <dgm:cxnLst>
    <dgm:cxn modelId="{E09881C4-9DC2-4E5B-9424-52079DD20C5F}" type="presOf" srcId="{449090AE-0E4B-4E02-946A-97898FE4FF51}" destId="{B500F25D-F385-4ACD-9A7F-7B30E7AE1DAC}" srcOrd="0" destOrd="2" presId="urn:microsoft.com/office/officeart/2005/8/layout/lProcess1"/>
    <dgm:cxn modelId="{9DE87604-1344-4DB6-8C99-50F06BB1209B}" srcId="{9544B265-F32C-46F8-BA00-E0654E63D485}" destId="{9C3FDD78-9324-4CCF-8127-D9AEFA4A91F7}" srcOrd="0" destOrd="0" parTransId="{CF63277D-629A-45E3-A8F1-C460EFAF0ED2}" sibTransId="{91CA3DDD-AB70-467D-8712-CFFDE19F1D90}"/>
    <dgm:cxn modelId="{9C46FCBF-1F11-4D7A-8772-D682E911EBCB}" type="presOf" srcId="{90287094-4058-40F3-906D-D40F060D32A6}" destId="{05159099-BA65-42D2-A292-4C42C008B84F}" srcOrd="0" destOrd="1" presId="urn:microsoft.com/office/officeart/2005/8/layout/lProcess1"/>
    <dgm:cxn modelId="{CD1F3642-F865-4FBD-9E2C-C94044D409EC}" srcId="{433AFC30-8A9E-4C15-A8D9-8343AD1FE83F}" destId="{59929D25-FEFB-460D-A5BA-5867991EE5EF}" srcOrd="3" destOrd="0" parTransId="{54492682-D091-4BB2-8D25-AA2609419700}" sibTransId="{EC7B8607-6C92-485F-B8E3-BDA4649819FA}"/>
    <dgm:cxn modelId="{E1BEBF3B-13ED-4A2F-86D8-9B83C92733B2}" type="presOf" srcId="{433AFC30-8A9E-4C15-A8D9-8343AD1FE83F}" destId="{05159099-BA65-42D2-A292-4C42C008B84F}" srcOrd="0" destOrd="0" presId="urn:microsoft.com/office/officeart/2005/8/layout/lProcess1"/>
    <dgm:cxn modelId="{568AE5F1-4091-4B7F-9CBF-62972B973104}" type="presOf" srcId="{9C3FDD78-9324-4CCF-8127-D9AEFA4A91F7}" destId="{80094F10-1480-4792-8E03-08488CDE46A8}" srcOrd="0" destOrd="0" presId="urn:microsoft.com/office/officeart/2005/8/layout/lProcess1"/>
    <dgm:cxn modelId="{01E1B636-7AC1-4C47-BEAB-FD74F28AB529}" type="presOf" srcId="{8ADBC795-B31E-43BE-9BDE-1414B799DF2F}" destId="{B500F25D-F385-4ACD-9A7F-7B30E7AE1DAC}" srcOrd="0" destOrd="0" presId="urn:microsoft.com/office/officeart/2005/8/layout/lProcess1"/>
    <dgm:cxn modelId="{5F6630AF-77F7-4644-B8C1-DC461EE1D836}" type="presOf" srcId="{59929D25-FEFB-460D-A5BA-5867991EE5EF}" destId="{05159099-BA65-42D2-A292-4C42C008B84F}" srcOrd="0" destOrd="4" presId="urn:microsoft.com/office/officeart/2005/8/layout/lProcess1"/>
    <dgm:cxn modelId="{2D2666AF-1EA0-4F3E-ADFD-0580AFC7546F}" srcId="{433AFC30-8A9E-4C15-A8D9-8343AD1FE83F}" destId="{760AFA64-E2AD-4485-B7A0-0DDDAC7F2AF4}" srcOrd="1" destOrd="0" parTransId="{1DB837C8-9F38-4908-BA9E-2FC25ECD78C9}" sibTransId="{7221F973-02EE-47D7-A6F9-9190E26485D8}"/>
    <dgm:cxn modelId="{A752A367-C7A2-4364-A855-1D68965CBE41}" type="presOf" srcId="{2FA520B1-E255-4755-9455-8C910C8AA169}" destId="{B500F25D-F385-4ACD-9A7F-7B30E7AE1DAC}" srcOrd="0" destOrd="1" presId="urn:microsoft.com/office/officeart/2005/8/layout/lProcess1"/>
    <dgm:cxn modelId="{23A50DD1-A769-4921-94A9-95CC0DFBB54F}" srcId="{9C3FDD78-9324-4CCF-8127-D9AEFA4A91F7}" destId="{8ADBC795-B31E-43BE-9BDE-1414B799DF2F}" srcOrd="1" destOrd="0" parTransId="{F0287970-869E-4187-A17D-2C92A1092BE4}" sibTransId="{A05C8A9B-66CB-4E37-A552-E61E28B558B2}"/>
    <dgm:cxn modelId="{59A990D2-9199-4862-9393-7FD9D651B06F}" srcId="{8ADBC795-B31E-43BE-9BDE-1414B799DF2F}" destId="{449090AE-0E4B-4E02-946A-97898FE4FF51}" srcOrd="1" destOrd="0" parTransId="{F606FD48-39D3-432A-B090-F862B875A508}" sibTransId="{BBE063D4-937C-4D5F-B3EE-58616B0CEBE0}"/>
    <dgm:cxn modelId="{BC83D7AF-8C9B-4722-9D0D-57F3AA9437D6}" srcId="{9C3FDD78-9324-4CCF-8127-D9AEFA4A91F7}" destId="{433AFC30-8A9E-4C15-A8D9-8343AD1FE83F}" srcOrd="0" destOrd="0" parTransId="{6AAFF908-6546-4601-80E4-9D57E0B20E6E}" sibTransId="{E780972F-94BE-48D9-A377-60F3A0FBCA24}"/>
    <dgm:cxn modelId="{9EEB03FA-3400-44ED-8D5C-6C21950EF88E}" type="presOf" srcId="{6AAFF908-6546-4601-80E4-9D57E0B20E6E}" destId="{44DFA105-3727-4BAA-9FC9-632053F3EFBF}" srcOrd="0" destOrd="0" presId="urn:microsoft.com/office/officeart/2005/8/layout/lProcess1"/>
    <dgm:cxn modelId="{B5802AFE-AD14-4991-8BAE-CA35C1FC0038}" srcId="{433AFC30-8A9E-4C15-A8D9-8343AD1FE83F}" destId="{90287094-4058-40F3-906D-D40F060D32A6}" srcOrd="0" destOrd="0" parTransId="{83BBD3B8-E778-4809-9FB3-F60F62ED040C}" sibTransId="{CF994F20-DB44-42D0-9D4D-B61DF7333300}"/>
    <dgm:cxn modelId="{E1C25F4E-07EC-4880-8215-247E4E863744}" type="presOf" srcId="{760AFA64-E2AD-4485-B7A0-0DDDAC7F2AF4}" destId="{05159099-BA65-42D2-A292-4C42C008B84F}" srcOrd="0" destOrd="2" presId="urn:microsoft.com/office/officeart/2005/8/layout/lProcess1"/>
    <dgm:cxn modelId="{662239E5-5DF0-46CC-B071-7D4D675F7974}" type="presOf" srcId="{9544B265-F32C-46F8-BA00-E0654E63D485}" destId="{62E925FD-B077-4587-9553-9001C729CF96}" srcOrd="0" destOrd="0" presId="urn:microsoft.com/office/officeart/2005/8/layout/lProcess1"/>
    <dgm:cxn modelId="{5A4E30A6-30D5-4CD9-A72B-C3CC8A3317F7}" srcId="{433AFC30-8A9E-4C15-A8D9-8343AD1FE83F}" destId="{61637C8F-E338-42F0-A764-C82BDEA59E6A}" srcOrd="2" destOrd="0" parTransId="{2ACCFC90-2D91-4828-9150-3BCE3C1685B6}" sibTransId="{589EE104-4832-42F2-8BAA-10DD1172DD57}"/>
    <dgm:cxn modelId="{B7D08BEF-B5FC-4FAE-A3C9-D478F6470A2C}" type="presOf" srcId="{61637C8F-E338-42F0-A764-C82BDEA59E6A}" destId="{05159099-BA65-42D2-A292-4C42C008B84F}" srcOrd="0" destOrd="3" presId="urn:microsoft.com/office/officeart/2005/8/layout/lProcess1"/>
    <dgm:cxn modelId="{6896D566-776F-41AA-9CA5-97EB334B9F67}" srcId="{8ADBC795-B31E-43BE-9BDE-1414B799DF2F}" destId="{2FA520B1-E255-4755-9455-8C910C8AA169}" srcOrd="0" destOrd="0" parTransId="{25375739-ACD2-4544-93E3-7196DF33B03E}" sibTransId="{11C9F561-DD2E-4160-AD5B-2CFD4EFE311E}"/>
    <dgm:cxn modelId="{55E4890C-D3D0-4BC3-92AF-4D5C6194A94D}" type="presOf" srcId="{E780972F-94BE-48D9-A377-60F3A0FBCA24}" destId="{D4777F0A-1FE7-4AA6-BB8F-0411D6FB81A8}" srcOrd="0" destOrd="0" presId="urn:microsoft.com/office/officeart/2005/8/layout/lProcess1"/>
    <dgm:cxn modelId="{D4F17A57-9A19-4725-AD43-A576B766C7B8}" type="presParOf" srcId="{62E925FD-B077-4587-9553-9001C729CF96}" destId="{7E4D4A42-3DBD-4C43-B64C-3F12D5D70135}" srcOrd="0" destOrd="0" presId="urn:microsoft.com/office/officeart/2005/8/layout/lProcess1"/>
    <dgm:cxn modelId="{D1D88990-B7E0-4BFC-A660-E0DCA510C924}" type="presParOf" srcId="{7E4D4A42-3DBD-4C43-B64C-3F12D5D70135}" destId="{80094F10-1480-4792-8E03-08488CDE46A8}" srcOrd="0" destOrd="0" presId="urn:microsoft.com/office/officeart/2005/8/layout/lProcess1"/>
    <dgm:cxn modelId="{3E0310EA-0CEA-4454-9595-19760327151A}" type="presParOf" srcId="{7E4D4A42-3DBD-4C43-B64C-3F12D5D70135}" destId="{44DFA105-3727-4BAA-9FC9-632053F3EFBF}" srcOrd="1" destOrd="0" presId="urn:microsoft.com/office/officeart/2005/8/layout/lProcess1"/>
    <dgm:cxn modelId="{EF97CD4E-C6E9-46DE-9B87-A758438D2CE4}" type="presParOf" srcId="{7E4D4A42-3DBD-4C43-B64C-3F12D5D70135}" destId="{05159099-BA65-42D2-A292-4C42C008B84F}" srcOrd="2" destOrd="0" presId="urn:microsoft.com/office/officeart/2005/8/layout/lProcess1"/>
    <dgm:cxn modelId="{DC426024-1B26-4DF5-B240-943088B89571}" type="presParOf" srcId="{7E4D4A42-3DBD-4C43-B64C-3F12D5D70135}" destId="{D4777F0A-1FE7-4AA6-BB8F-0411D6FB81A8}" srcOrd="3" destOrd="0" presId="urn:microsoft.com/office/officeart/2005/8/layout/lProcess1"/>
    <dgm:cxn modelId="{8E44A4ED-AE66-41E9-935A-D2D0E0568145}" type="presParOf" srcId="{7E4D4A42-3DBD-4C43-B64C-3F12D5D70135}" destId="{B500F25D-F385-4ACD-9A7F-7B30E7AE1DAC}" srcOrd="4"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61BDA1-2BFF-44E0-9801-C6E6889C1F3F}" type="doc">
      <dgm:prSet loTypeId="urn:microsoft.com/office/officeart/2005/8/layout/vList2" loCatId="list" qsTypeId="urn:microsoft.com/office/officeart/2005/8/quickstyle/3d3" qsCatId="3D" csTypeId="urn:microsoft.com/office/officeart/2005/8/colors/accent1_4" csCatId="accent1" phldr="1"/>
      <dgm:spPr/>
      <dgm:t>
        <a:bodyPr/>
        <a:lstStyle/>
        <a:p>
          <a:endParaRPr lang="fr-FR"/>
        </a:p>
      </dgm:t>
    </dgm:pt>
    <dgm:pt modelId="{2D988FA4-55F7-4F72-8FD2-F248AE0BEC3D}">
      <dgm:prSet custT="1"/>
      <dgm:spPr/>
      <dgm:t>
        <a:bodyPr/>
        <a:lstStyle/>
        <a:p>
          <a:pPr rtl="0"/>
          <a:r>
            <a:rPr lang="fr-CA" sz="3200" dirty="0" smtClean="0"/>
            <a:t>L’hôpital devrait ainsi être un lieu où on guérit, un lieu sain pour travailler, un lieu qui devrait respecter l’environnement et qui devrait contribuer et être une source de santé dans sa communauté (Hancock, 1999).</a:t>
          </a:r>
          <a:endParaRPr lang="fr-FR" sz="3200" dirty="0"/>
        </a:p>
      </dgm:t>
    </dgm:pt>
    <dgm:pt modelId="{87A2D26D-6111-430B-A7DE-50FD06416501}" type="parTrans" cxnId="{2123C8A6-90F8-4D43-BB84-5C78BAF190D0}">
      <dgm:prSet/>
      <dgm:spPr/>
      <dgm:t>
        <a:bodyPr/>
        <a:lstStyle/>
        <a:p>
          <a:endParaRPr lang="fr-FR"/>
        </a:p>
      </dgm:t>
    </dgm:pt>
    <dgm:pt modelId="{F68165A0-B01E-45AF-AF40-A9199979D502}" type="sibTrans" cxnId="{2123C8A6-90F8-4D43-BB84-5C78BAF190D0}">
      <dgm:prSet/>
      <dgm:spPr/>
      <dgm:t>
        <a:bodyPr/>
        <a:lstStyle/>
        <a:p>
          <a:endParaRPr lang="fr-FR"/>
        </a:p>
      </dgm:t>
    </dgm:pt>
    <dgm:pt modelId="{92DE6D0D-98F0-4911-9CF9-70D2C50467C3}" type="pres">
      <dgm:prSet presAssocID="{0F61BDA1-2BFF-44E0-9801-C6E6889C1F3F}" presName="linear" presStyleCnt="0">
        <dgm:presLayoutVars>
          <dgm:animLvl val="lvl"/>
          <dgm:resizeHandles val="exact"/>
        </dgm:presLayoutVars>
      </dgm:prSet>
      <dgm:spPr/>
      <dgm:t>
        <a:bodyPr/>
        <a:lstStyle/>
        <a:p>
          <a:endParaRPr lang="fr-CA"/>
        </a:p>
      </dgm:t>
    </dgm:pt>
    <dgm:pt modelId="{A10687B0-30DE-4F2F-A441-2B983DAC0C7A}" type="pres">
      <dgm:prSet presAssocID="{2D988FA4-55F7-4F72-8FD2-F248AE0BEC3D}" presName="parentText" presStyleLbl="node1" presStyleIdx="0" presStyleCnt="1">
        <dgm:presLayoutVars>
          <dgm:chMax val="0"/>
          <dgm:bulletEnabled val="1"/>
        </dgm:presLayoutVars>
      </dgm:prSet>
      <dgm:spPr/>
      <dgm:t>
        <a:bodyPr/>
        <a:lstStyle/>
        <a:p>
          <a:endParaRPr lang="fr-CA"/>
        </a:p>
      </dgm:t>
    </dgm:pt>
  </dgm:ptLst>
  <dgm:cxnLst>
    <dgm:cxn modelId="{32D782F0-1774-41FF-BB8A-3443F947690B}" type="presOf" srcId="{2D988FA4-55F7-4F72-8FD2-F248AE0BEC3D}" destId="{A10687B0-30DE-4F2F-A441-2B983DAC0C7A}" srcOrd="0" destOrd="0" presId="urn:microsoft.com/office/officeart/2005/8/layout/vList2"/>
    <dgm:cxn modelId="{2123C8A6-90F8-4D43-BB84-5C78BAF190D0}" srcId="{0F61BDA1-2BFF-44E0-9801-C6E6889C1F3F}" destId="{2D988FA4-55F7-4F72-8FD2-F248AE0BEC3D}" srcOrd="0" destOrd="0" parTransId="{87A2D26D-6111-430B-A7DE-50FD06416501}" sibTransId="{F68165A0-B01E-45AF-AF40-A9199979D502}"/>
    <dgm:cxn modelId="{BFDA8724-59F7-489D-8472-E0B5E95AE399}" type="presOf" srcId="{0F61BDA1-2BFF-44E0-9801-C6E6889C1F3F}" destId="{92DE6D0D-98F0-4911-9CF9-70D2C50467C3}" srcOrd="0" destOrd="0" presId="urn:microsoft.com/office/officeart/2005/8/layout/vList2"/>
    <dgm:cxn modelId="{DFB3F98A-829C-4444-8CEB-A97C7BE45BAD}" type="presParOf" srcId="{92DE6D0D-98F0-4911-9CF9-70D2C50467C3}" destId="{A10687B0-30DE-4F2F-A441-2B983DAC0C7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22EF7E-0EEE-4426-A23B-35F048639495}" type="doc">
      <dgm:prSet loTypeId="urn:microsoft.com/office/officeart/2005/8/layout/chevron2" loCatId="process" qsTypeId="urn:microsoft.com/office/officeart/2005/8/quickstyle/3d7" qsCatId="3D" csTypeId="urn:microsoft.com/office/officeart/2005/8/colors/accent1_2" csCatId="accent1"/>
      <dgm:spPr/>
      <dgm:t>
        <a:bodyPr/>
        <a:lstStyle/>
        <a:p>
          <a:endParaRPr lang="fr-FR"/>
        </a:p>
      </dgm:t>
    </dgm:pt>
    <dgm:pt modelId="{DC6BF85E-7C98-4F83-A06D-B60D329332F3}">
      <dgm:prSet/>
      <dgm:spPr/>
      <dgm:t>
        <a:bodyPr/>
        <a:lstStyle/>
        <a:p>
          <a:pPr rtl="0"/>
          <a:r>
            <a:rPr lang="fr-CA" dirty="0" smtClean="0"/>
            <a:t>Contribution au repositionnement stratégique et amélioration de la qualité dans les hôpitaux </a:t>
          </a:r>
          <a:endParaRPr lang="fr-FR" dirty="0"/>
        </a:p>
      </dgm:t>
    </dgm:pt>
    <dgm:pt modelId="{3F5D3131-3A39-4B16-BE5C-62102EBD9AD2}" type="parTrans" cxnId="{E61DB7F8-6C1E-49B8-8423-F79A1912355E}">
      <dgm:prSet/>
      <dgm:spPr/>
      <dgm:t>
        <a:bodyPr/>
        <a:lstStyle/>
        <a:p>
          <a:endParaRPr lang="fr-FR"/>
        </a:p>
      </dgm:t>
    </dgm:pt>
    <dgm:pt modelId="{99F43999-1ABA-4910-8380-98183948DD72}" type="sibTrans" cxnId="{E61DB7F8-6C1E-49B8-8423-F79A1912355E}">
      <dgm:prSet/>
      <dgm:spPr/>
      <dgm:t>
        <a:bodyPr/>
        <a:lstStyle/>
        <a:p>
          <a:endParaRPr lang="fr-FR"/>
        </a:p>
      </dgm:t>
    </dgm:pt>
    <dgm:pt modelId="{44354FD5-68E3-493C-BEEB-682071AEFE65}">
      <dgm:prSet/>
      <dgm:spPr/>
      <dgm:t>
        <a:bodyPr/>
        <a:lstStyle/>
        <a:p>
          <a:pPr rtl="0"/>
          <a:r>
            <a:rPr lang="fr-CA" dirty="0" smtClean="0"/>
            <a:t>7 principes :</a:t>
          </a:r>
          <a:endParaRPr lang="fr-FR" dirty="0"/>
        </a:p>
      </dgm:t>
    </dgm:pt>
    <dgm:pt modelId="{2B4BBA1D-1CB8-487C-B779-AA7A69C00E8D}" type="parTrans" cxnId="{60A3E0E3-A2C3-4D16-A55D-A574462AB752}">
      <dgm:prSet/>
      <dgm:spPr/>
      <dgm:t>
        <a:bodyPr/>
        <a:lstStyle/>
        <a:p>
          <a:endParaRPr lang="fr-FR"/>
        </a:p>
      </dgm:t>
    </dgm:pt>
    <dgm:pt modelId="{0F99AD6E-CE55-4966-B6E7-0759988512B0}" type="sibTrans" cxnId="{60A3E0E3-A2C3-4D16-A55D-A574462AB752}">
      <dgm:prSet/>
      <dgm:spPr/>
      <dgm:t>
        <a:bodyPr/>
        <a:lstStyle/>
        <a:p>
          <a:endParaRPr lang="fr-FR"/>
        </a:p>
      </dgm:t>
    </dgm:pt>
    <dgm:pt modelId="{C53A24FF-3BD4-40D3-BC78-8A07CEC70E6B}">
      <dgm:prSet/>
      <dgm:spPr/>
      <dgm:t>
        <a:bodyPr/>
        <a:lstStyle/>
        <a:p>
          <a:pPr rtl="0"/>
          <a:r>
            <a:rPr lang="fr-CA" dirty="0" err="1" smtClean="0"/>
            <a:t>Empowerment</a:t>
          </a:r>
          <a:endParaRPr lang="fr-CA" dirty="0"/>
        </a:p>
      </dgm:t>
    </dgm:pt>
    <dgm:pt modelId="{F9651E29-C82B-4CBE-B2CF-049980EA1AED}" type="parTrans" cxnId="{4018876E-848B-4637-AEC2-7ECA95AC11E2}">
      <dgm:prSet/>
      <dgm:spPr/>
      <dgm:t>
        <a:bodyPr/>
        <a:lstStyle/>
        <a:p>
          <a:endParaRPr lang="fr-FR"/>
        </a:p>
      </dgm:t>
    </dgm:pt>
    <dgm:pt modelId="{412B1426-A768-44A7-A3DE-BBBB60C25D8E}" type="sibTrans" cxnId="{4018876E-848B-4637-AEC2-7ECA95AC11E2}">
      <dgm:prSet/>
      <dgm:spPr/>
      <dgm:t>
        <a:bodyPr/>
        <a:lstStyle/>
        <a:p>
          <a:endParaRPr lang="fr-FR"/>
        </a:p>
      </dgm:t>
    </dgm:pt>
    <dgm:pt modelId="{2445E052-F6D5-4046-8904-48F5E816E782}">
      <dgm:prSet/>
      <dgm:spPr/>
      <dgm:t>
        <a:bodyPr/>
        <a:lstStyle/>
        <a:p>
          <a:pPr rtl="0"/>
          <a:r>
            <a:rPr lang="fr-CA" dirty="0" smtClean="0"/>
            <a:t>Participation</a:t>
          </a:r>
          <a:endParaRPr lang="fr-FR" dirty="0"/>
        </a:p>
      </dgm:t>
    </dgm:pt>
    <dgm:pt modelId="{11A6CEA7-B599-44B4-BD0B-19852FB5FD1A}" type="parTrans" cxnId="{1A3F5477-CFA4-4736-A7C1-6FB641F3877E}">
      <dgm:prSet/>
      <dgm:spPr/>
      <dgm:t>
        <a:bodyPr/>
        <a:lstStyle/>
        <a:p>
          <a:endParaRPr lang="fr-FR"/>
        </a:p>
      </dgm:t>
    </dgm:pt>
    <dgm:pt modelId="{3315F156-064F-4B31-A17D-7A023A15F681}" type="sibTrans" cxnId="{1A3F5477-CFA4-4736-A7C1-6FB641F3877E}">
      <dgm:prSet/>
      <dgm:spPr/>
      <dgm:t>
        <a:bodyPr/>
        <a:lstStyle/>
        <a:p>
          <a:endParaRPr lang="fr-FR"/>
        </a:p>
      </dgm:t>
    </dgm:pt>
    <dgm:pt modelId="{19EFB72A-8FA6-41BC-92FC-985D33CB26E4}">
      <dgm:prSet/>
      <dgm:spPr/>
      <dgm:t>
        <a:bodyPr/>
        <a:lstStyle/>
        <a:p>
          <a:pPr rtl="0"/>
          <a:r>
            <a:rPr lang="fr-CA" dirty="0" smtClean="0"/>
            <a:t>Holistique</a:t>
          </a:r>
          <a:endParaRPr lang="fr-FR" dirty="0"/>
        </a:p>
      </dgm:t>
    </dgm:pt>
    <dgm:pt modelId="{CCFCD4C0-088D-4FFF-B711-939A8B71BD6F}" type="parTrans" cxnId="{2D2D40BF-6ACF-4CC6-8A5F-D61A1F85685B}">
      <dgm:prSet/>
      <dgm:spPr/>
      <dgm:t>
        <a:bodyPr/>
        <a:lstStyle/>
        <a:p>
          <a:endParaRPr lang="fr-FR"/>
        </a:p>
      </dgm:t>
    </dgm:pt>
    <dgm:pt modelId="{73B32830-A757-4992-88F7-0073CFCA3E6A}" type="sibTrans" cxnId="{2D2D40BF-6ACF-4CC6-8A5F-D61A1F85685B}">
      <dgm:prSet/>
      <dgm:spPr/>
      <dgm:t>
        <a:bodyPr/>
        <a:lstStyle/>
        <a:p>
          <a:endParaRPr lang="fr-FR"/>
        </a:p>
      </dgm:t>
    </dgm:pt>
    <dgm:pt modelId="{30701D9D-2175-4E2A-9AFC-108575A083F5}">
      <dgm:prSet/>
      <dgm:spPr/>
      <dgm:t>
        <a:bodyPr/>
        <a:lstStyle/>
        <a:p>
          <a:pPr rtl="0"/>
          <a:r>
            <a:rPr lang="fr-CA" dirty="0" smtClean="0"/>
            <a:t>Intersectoriel</a:t>
          </a:r>
          <a:endParaRPr lang="fr-FR" dirty="0"/>
        </a:p>
      </dgm:t>
    </dgm:pt>
    <dgm:pt modelId="{0BB34707-1764-41ED-AE6C-E857EBDE24C1}" type="parTrans" cxnId="{ACE3BE21-A3A4-4045-B451-ADA129E2FDAF}">
      <dgm:prSet/>
      <dgm:spPr/>
      <dgm:t>
        <a:bodyPr/>
        <a:lstStyle/>
        <a:p>
          <a:endParaRPr lang="fr-FR"/>
        </a:p>
      </dgm:t>
    </dgm:pt>
    <dgm:pt modelId="{5477E7A0-1B8F-4E0E-8E90-8FDABC84EF6F}" type="sibTrans" cxnId="{ACE3BE21-A3A4-4045-B451-ADA129E2FDAF}">
      <dgm:prSet/>
      <dgm:spPr/>
      <dgm:t>
        <a:bodyPr/>
        <a:lstStyle/>
        <a:p>
          <a:endParaRPr lang="fr-FR"/>
        </a:p>
      </dgm:t>
    </dgm:pt>
    <dgm:pt modelId="{CF2BB73D-D044-4CF3-8A8D-A513D848B1C6}">
      <dgm:prSet/>
      <dgm:spPr/>
      <dgm:t>
        <a:bodyPr/>
        <a:lstStyle/>
        <a:p>
          <a:pPr rtl="0"/>
          <a:r>
            <a:rPr lang="fr-CA" dirty="0" smtClean="0"/>
            <a:t>Équité</a:t>
          </a:r>
          <a:endParaRPr lang="fr-FR" dirty="0"/>
        </a:p>
      </dgm:t>
    </dgm:pt>
    <dgm:pt modelId="{DDCE4B04-A3C3-497E-98F8-EC84981F9B75}" type="parTrans" cxnId="{549CA269-CDBE-4F49-9CB5-9D3A98A7054C}">
      <dgm:prSet/>
      <dgm:spPr/>
      <dgm:t>
        <a:bodyPr/>
        <a:lstStyle/>
        <a:p>
          <a:endParaRPr lang="fr-FR"/>
        </a:p>
      </dgm:t>
    </dgm:pt>
    <dgm:pt modelId="{BE6ECF92-8E19-4DCF-9768-2282776286FA}" type="sibTrans" cxnId="{549CA269-CDBE-4F49-9CB5-9D3A98A7054C}">
      <dgm:prSet/>
      <dgm:spPr/>
      <dgm:t>
        <a:bodyPr/>
        <a:lstStyle/>
        <a:p>
          <a:endParaRPr lang="fr-FR"/>
        </a:p>
      </dgm:t>
    </dgm:pt>
    <dgm:pt modelId="{43FE6E49-4025-4337-B8D9-85668818002C}">
      <dgm:prSet/>
      <dgm:spPr/>
      <dgm:t>
        <a:bodyPr/>
        <a:lstStyle/>
        <a:p>
          <a:pPr rtl="0"/>
          <a:r>
            <a:rPr lang="fr-CA" dirty="0" smtClean="0"/>
            <a:t>Durabilité</a:t>
          </a:r>
          <a:endParaRPr lang="fr-FR" dirty="0"/>
        </a:p>
      </dgm:t>
    </dgm:pt>
    <dgm:pt modelId="{17D8F47C-D0A0-45AF-8E4B-FEE0937887FA}" type="parTrans" cxnId="{B7D0E693-EB01-4B12-ABE2-34A222518B6A}">
      <dgm:prSet/>
      <dgm:spPr/>
      <dgm:t>
        <a:bodyPr/>
        <a:lstStyle/>
        <a:p>
          <a:endParaRPr lang="fr-FR"/>
        </a:p>
      </dgm:t>
    </dgm:pt>
    <dgm:pt modelId="{D78269EE-1CE6-4FB0-AA8D-E33613C4550A}" type="sibTrans" cxnId="{B7D0E693-EB01-4B12-ABE2-34A222518B6A}">
      <dgm:prSet/>
      <dgm:spPr/>
      <dgm:t>
        <a:bodyPr/>
        <a:lstStyle/>
        <a:p>
          <a:endParaRPr lang="fr-FR"/>
        </a:p>
      </dgm:t>
    </dgm:pt>
    <dgm:pt modelId="{4820CFC8-B8F9-4C53-B320-A0CF02B94EC3}">
      <dgm:prSet/>
      <dgm:spPr/>
      <dgm:t>
        <a:bodyPr/>
        <a:lstStyle/>
        <a:p>
          <a:pPr rtl="0"/>
          <a:r>
            <a:rPr lang="fr-CA" dirty="0" smtClean="0"/>
            <a:t>Multi-stratégies</a:t>
          </a:r>
          <a:endParaRPr lang="fr-FR" dirty="0"/>
        </a:p>
      </dgm:t>
    </dgm:pt>
    <dgm:pt modelId="{70FDE198-20B5-4E37-965B-336B6C4F549E}" type="parTrans" cxnId="{84F0F7E4-31B1-4902-8ED2-F022748D1DD9}">
      <dgm:prSet/>
      <dgm:spPr/>
      <dgm:t>
        <a:bodyPr/>
        <a:lstStyle/>
        <a:p>
          <a:endParaRPr lang="fr-FR"/>
        </a:p>
      </dgm:t>
    </dgm:pt>
    <dgm:pt modelId="{863F7B74-E910-4106-AB82-15E476F7C583}" type="sibTrans" cxnId="{84F0F7E4-31B1-4902-8ED2-F022748D1DD9}">
      <dgm:prSet/>
      <dgm:spPr/>
      <dgm:t>
        <a:bodyPr/>
        <a:lstStyle/>
        <a:p>
          <a:endParaRPr lang="fr-FR"/>
        </a:p>
      </dgm:t>
    </dgm:pt>
    <dgm:pt modelId="{C943AECC-10E5-4DEC-9084-D38C28577532}" type="pres">
      <dgm:prSet presAssocID="{DE22EF7E-0EEE-4426-A23B-35F048639495}" presName="linearFlow" presStyleCnt="0">
        <dgm:presLayoutVars>
          <dgm:dir/>
          <dgm:animLvl val="lvl"/>
          <dgm:resizeHandles val="exact"/>
        </dgm:presLayoutVars>
      </dgm:prSet>
      <dgm:spPr/>
      <dgm:t>
        <a:bodyPr/>
        <a:lstStyle/>
        <a:p>
          <a:endParaRPr lang="fr-CA"/>
        </a:p>
      </dgm:t>
    </dgm:pt>
    <dgm:pt modelId="{413C2CE4-3D2A-46D7-B14C-CEDE66609331}" type="pres">
      <dgm:prSet presAssocID="{DC6BF85E-7C98-4F83-A06D-B60D329332F3}" presName="composite" presStyleCnt="0"/>
      <dgm:spPr/>
    </dgm:pt>
    <dgm:pt modelId="{91388349-A15D-43B2-A648-1086C77F98AC}" type="pres">
      <dgm:prSet presAssocID="{DC6BF85E-7C98-4F83-A06D-B60D329332F3}" presName="parentText" presStyleLbl="alignNode1" presStyleIdx="0" presStyleCnt="1">
        <dgm:presLayoutVars>
          <dgm:chMax val="1"/>
          <dgm:bulletEnabled val="1"/>
        </dgm:presLayoutVars>
      </dgm:prSet>
      <dgm:spPr/>
      <dgm:t>
        <a:bodyPr/>
        <a:lstStyle/>
        <a:p>
          <a:endParaRPr lang="fr-CA"/>
        </a:p>
      </dgm:t>
    </dgm:pt>
    <dgm:pt modelId="{9A739725-135E-45BA-9E48-5A3ACCF5E126}" type="pres">
      <dgm:prSet presAssocID="{DC6BF85E-7C98-4F83-A06D-B60D329332F3}" presName="descendantText" presStyleLbl="alignAcc1" presStyleIdx="0" presStyleCnt="1">
        <dgm:presLayoutVars>
          <dgm:bulletEnabled val="1"/>
        </dgm:presLayoutVars>
      </dgm:prSet>
      <dgm:spPr/>
      <dgm:t>
        <a:bodyPr/>
        <a:lstStyle/>
        <a:p>
          <a:endParaRPr lang="fr-CA"/>
        </a:p>
      </dgm:t>
    </dgm:pt>
  </dgm:ptLst>
  <dgm:cxnLst>
    <dgm:cxn modelId="{E61DB7F8-6C1E-49B8-8423-F79A1912355E}" srcId="{DE22EF7E-0EEE-4426-A23B-35F048639495}" destId="{DC6BF85E-7C98-4F83-A06D-B60D329332F3}" srcOrd="0" destOrd="0" parTransId="{3F5D3131-3A39-4B16-BE5C-62102EBD9AD2}" sibTransId="{99F43999-1ABA-4910-8380-98183948DD72}"/>
    <dgm:cxn modelId="{84F0F7E4-31B1-4902-8ED2-F022748D1DD9}" srcId="{44354FD5-68E3-493C-BEEB-682071AEFE65}" destId="{4820CFC8-B8F9-4C53-B320-A0CF02B94EC3}" srcOrd="6" destOrd="0" parTransId="{70FDE198-20B5-4E37-965B-336B6C4F549E}" sibTransId="{863F7B74-E910-4106-AB82-15E476F7C583}"/>
    <dgm:cxn modelId="{2D2D40BF-6ACF-4CC6-8A5F-D61A1F85685B}" srcId="{44354FD5-68E3-493C-BEEB-682071AEFE65}" destId="{19EFB72A-8FA6-41BC-92FC-985D33CB26E4}" srcOrd="2" destOrd="0" parTransId="{CCFCD4C0-088D-4FFF-B711-939A8B71BD6F}" sibTransId="{73B32830-A757-4992-88F7-0073CFCA3E6A}"/>
    <dgm:cxn modelId="{2F8D49BD-7391-4D76-8B34-A183DF730D08}" type="presOf" srcId="{43FE6E49-4025-4337-B8D9-85668818002C}" destId="{9A739725-135E-45BA-9E48-5A3ACCF5E126}" srcOrd="0" destOrd="6" presId="urn:microsoft.com/office/officeart/2005/8/layout/chevron2"/>
    <dgm:cxn modelId="{EE0196CB-912D-4CDC-B513-2B4B782EE56F}" type="presOf" srcId="{DE22EF7E-0EEE-4426-A23B-35F048639495}" destId="{C943AECC-10E5-4DEC-9084-D38C28577532}" srcOrd="0" destOrd="0" presId="urn:microsoft.com/office/officeart/2005/8/layout/chevron2"/>
    <dgm:cxn modelId="{ABF7A660-675C-4BAA-8274-C0DF8EEE4AAB}" type="presOf" srcId="{C53A24FF-3BD4-40D3-BC78-8A07CEC70E6B}" destId="{9A739725-135E-45BA-9E48-5A3ACCF5E126}" srcOrd="0" destOrd="1" presId="urn:microsoft.com/office/officeart/2005/8/layout/chevron2"/>
    <dgm:cxn modelId="{1A3F5477-CFA4-4736-A7C1-6FB641F3877E}" srcId="{44354FD5-68E3-493C-BEEB-682071AEFE65}" destId="{2445E052-F6D5-4046-8904-48F5E816E782}" srcOrd="1" destOrd="0" parTransId="{11A6CEA7-B599-44B4-BD0B-19852FB5FD1A}" sibTransId="{3315F156-064F-4B31-A17D-7A023A15F681}"/>
    <dgm:cxn modelId="{549CA269-CDBE-4F49-9CB5-9D3A98A7054C}" srcId="{44354FD5-68E3-493C-BEEB-682071AEFE65}" destId="{CF2BB73D-D044-4CF3-8A8D-A513D848B1C6}" srcOrd="4" destOrd="0" parTransId="{DDCE4B04-A3C3-497E-98F8-EC84981F9B75}" sibTransId="{BE6ECF92-8E19-4DCF-9768-2282776286FA}"/>
    <dgm:cxn modelId="{F5AD1DEE-BBEA-4801-BD3A-734A738E298E}" type="presOf" srcId="{2445E052-F6D5-4046-8904-48F5E816E782}" destId="{9A739725-135E-45BA-9E48-5A3ACCF5E126}" srcOrd="0" destOrd="2" presId="urn:microsoft.com/office/officeart/2005/8/layout/chevron2"/>
    <dgm:cxn modelId="{D39B7C88-9249-4BC4-A00B-50A410632F64}" type="presOf" srcId="{30701D9D-2175-4E2A-9AFC-108575A083F5}" destId="{9A739725-135E-45BA-9E48-5A3ACCF5E126}" srcOrd="0" destOrd="4" presId="urn:microsoft.com/office/officeart/2005/8/layout/chevron2"/>
    <dgm:cxn modelId="{7C707066-1237-46FE-B215-C57089AAB366}" type="presOf" srcId="{19EFB72A-8FA6-41BC-92FC-985D33CB26E4}" destId="{9A739725-135E-45BA-9E48-5A3ACCF5E126}" srcOrd="0" destOrd="3" presId="urn:microsoft.com/office/officeart/2005/8/layout/chevron2"/>
    <dgm:cxn modelId="{60A3E0E3-A2C3-4D16-A55D-A574462AB752}" srcId="{DC6BF85E-7C98-4F83-A06D-B60D329332F3}" destId="{44354FD5-68E3-493C-BEEB-682071AEFE65}" srcOrd="0" destOrd="0" parTransId="{2B4BBA1D-1CB8-487C-B779-AA7A69C00E8D}" sibTransId="{0F99AD6E-CE55-4966-B6E7-0759988512B0}"/>
    <dgm:cxn modelId="{B7D0E693-EB01-4B12-ABE2-34A222518B6A}" srcId="{44354FD5-68E3-493C-BEEB-682071AEFE65}" destId="{43FE6E49-4025-4337-B8D9-85668818002C}" srcOrd="5" destOrd="0" parTransId="{17D8F47C-D0A0-45AF-8E4B-FEE0937887FA}" sibTransId="{D78269EE-1CE6-4FB0-AA8D-E33613C4550A}"/>
    <dgm:cxn modelId="{BEBDC026-CA6B-4BAA-B2B3-4A83059DEE9E}" type="presOf" srcId="{44354FD5-68E3-493C-BEEB-682071AEFE65}" destId="{9A739725-135E-45BA-9E48-5A3ACCF5E126}" srcOrd="0" destOrd="0" presId="urn:microsoft.com/office/officeart/2005/8/layout/chevron2"/>
    <dgm:cxn modelId="{ACF737B9-A45F-4ED8-B53F-6014C53C5BAC}" type="presOf" srcId="{CF2BB73D-D044-4CF3-8A8D-A513D848B1C6}" destId="{9A739725-135E-45BA-9E48-5A3ACCF5E126}" srcOrd="0" destOrd="5" presId="urn:microsoft.com/office/officeart/2005/8/layout/chevron2"/>
    <dgm:cxn modelId="{C2337684-2F89-44CE-AF59-33F225E962CF}" type="presOf" srcId="{DC6BF85E-7C98-4F83-A06D-B60D329332F3}" destId="{91388349-A15D-43B2-A648-1086C77F98AC}" srcOrd="0" destOrd="0" presId="urn:microsoft.com/office/officeart/2005/8/layout/chevron2"/>
    <dgm:cxn modelId="{4018876E-848B-4637-AEC2-7ECA95AC11E2}" srcId="{44354FD5-68E3-493C-BEEB-682071AEFE65}" destId="{C53A24FF-3BD4-40D3-BC78-8A07CEC70E6B}" srcOrd="0" destOrd="0" parTransId="{F9651E29-C82B-4CBE-B2CF-049980EA1AED}" sibTransId="{412B1426-A768-44A7-A3DE-BBBB60C25D8E}"/>
    <dgm:cxn modelId="{5BA7B89B-BC8A-4F31-BFF3-9740C75870F7}" type="presOf" srcId="{4820CFC8-B8F9-4C53-B320-A0CF02B94EC3}" destId="{9A739725-135E-45BA-9E48-5A3ACCF5E126}" srcOrd="0" destOrd="7" presId="urn:microsoft.com/office/officeart/2005/8/layout/chevron2"/>
    <dgm:cxn modelId="{ACE3BE21-A3A4-4045-B451-ADA129E2FDAF}" srcId="{44354FD5-68E3-493C-BEEB-682071AEFE65}" destId="{30701D9D-2175-4E2A-9AFC-108575A083F5}" srcOrd="3" destOrd="0" parTransId="{0BB34707-1764-41ED-AE6C-E857EBDE24C1}" sibTransId="{5477E7A0-1B8F-4E0E-8E90-8FDABC84EF6F}"/>
    <dgm:cxn modelId="{49843EB0-4B29-4772-A4D9-CBA527D09C2B}" type="presParOf" srcId="{C943AECC-10E5-4DEC-9084-D38C28577532}" destId="{413C2CE4-3D2A-46D7-B14C-CEDE66609331}" srcOrd="0" destOrd="0" presId="urn:microsoft.com/office/officeart/2005/8/layout/chevron2"/>
    <dgm:cxn modelId="{83972F45-786C-4227-8109-258DBA78F365}" type="presParOf" srcId="{413C2CE4-3D2A-46D7-B14C-CEDE66609331}" destId="{91388349-A15D-43B2-A648-1086C77F98AC}" srcOrd="0" destOrd="0" presId="urn:microsoft.com/office/officeart/2005/8/layout/chevron2"/>
    <dgm:cxn modelId="{CD0AF2C9-5CA5-44BE-A4C4-93C0F0183C5F}" type="presParOf" srcId="{413C2CE4-3D2A-46D7-B14C-CEDE66609331}" destId="{9A739725-135E-45BA-9E48-5A3ACCF5E12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80E8C8-0890-4E5D-AE2F-4974C32C5109}"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fr-FR"/>
        </a:p>
      </dgm:t>
    </dgm:pt>
    <dgm:pt modelId="{55732ABD-ACE8-4D60-9249-B98273E5126D}">
      <dgm:prSet/>
      <dgm:spPr/>
      <dgm:t>
        <a:bodyPr/>
        <a:lstStyle/>
        <a:p>
          <a:pPr rtl="0"/>
          <a:r>
            <a:rPr lang="fr-FR" b="1" dirty="0" smtClean="0"/>
            <a:t>Intérêt croissant</a:t>
          </a:r>
          <a:endParaRPr lang="fr-FR" dirty="0"/>
        </a:p>
      </dgm:t>
    </dgm:pt>
    <dgm:pt modelId="{ABE94DAA-A19E-4416-B898-79F81274039B}" type="parTrans" cxnId="{1814D2A7-DD41-4A5B-B388-7EC7A5272BDB}">
      <dgm:prSet/>
      <dgm:spPr/>
      <dgm:t>
        <a:bodyPr/>
        <a:lstStyle/>
        <a:p>
          <a:endParaRPr lang="fr-FR"/>
        </a:p>
      </dgm:t>
    </dgm:pt>
    <dgm:pt modelId="{1D90D4FF-E74D-472B-A8B4-4447AFDE8CBF}" type="sibTrans" cxnId="{1814D2A7-DD41-4A5B-B388-7EC7A5272BDB}">
      <dgm:prSet/>
      <dgm:spPr/>
      <dgm:t>
        <a:bodyPr/>
        <a:lstStyle/>
        <a:p>
          <a:endParaRPr lang="fr-FR"/>
        </a:p>
      </dgm:t>
    </dgm:pt>
    <dgm:pt modelId="{ACB8DCE7-22B6-4BFE-BABF-0FB3C124D15A}">
      <dgm:prSet/>
      <dgm:spPr/>
      <dgm:t>
        <a:bodyPr/>
        <a:lstStyle/>
        <a:p>
          <a:pPr rtl="0"/>
          <a:r>
            <a:rPr lang="fr-FR" dirty="0" smtClean="0"/>
            <a:t>Grand River </a:t>
          </a:r>
          <a:r>
            <a:rPr lang="fr-FR" dirty="0" err="1" smtClean="0"/>
            <a:t>Hospital</a:t>
          </a:r>
          <a:r>
            <a:rPr lang="fr-FR" dirty="0" smtClean="0"/>
            <a:t> à Kitchener, </a:t>
          </a:r>
          <a:r>
            <a:rPr lang="fr-FR" dirty="0" err="1" smtClean="0"/>
            <a:t>Seven</a:t>
          </a:r>
          <a:r>
            <a:rPr lang="fr-FR" dirty="0" smtClean="0"/>
            <a:t> </a:t>
          </a:r>
          <a:r>
            <a:rPr lang="fr-FR" dirty="0" err="1" smtClean="0"/>
            <a:t>Oaks</a:t>
          </a:r>
          <a:r>
            <a:rPr lang="fr-FR" dirty="0" smtClean="0"/>
            <a:t> General </a:t>
          </a:r>
          <a:r>
            <a:rPr lang="fr-FR" dirty="0" err="1" smtClean="0"/>
            <a:t>Hospital</a:t>
          </a:r>
          <a:r>
            <a:rPr lang="fr-FR" dirty="0" smtClean="0"/>
            <a:t> à Winnipeg.</a:t>
          </a:r>
          <a:r>
            <a:rPr lang="fr-FR" b="1" dirty="0" smtClean="0"/>
            <a:t> </a:t>
          </a:r>
          <a:endParaRPr lang="fr-FR" dirty="0"/>
        </a:p>
      </dgm:t>
    </dgm:pt>
    <dgm:pt modelId="{8FCA2003-1B80-4A07-BD43-BADE8630F86C}" type="parTrans" cxnId="{A023ED18-707D-4D69-9D59-2308C36B7714}">
      <dgm:prSet/>
      <dgm:spPr/>
      <dgm:t>
        <a:bodyPr/>
        <a:lstStyle/>
        <a:p>
          <a:endParaRPr lang="fr-FR"/>
        </a:p>
      </dgm:t>
    </dgm:pt>
    <dgm:pt modelId="{943965CC-B648-42F9-8516-344A8D9D40EC}" type="sibTrans" cxnId="{A023ED18-707D-4D69-9D59-2308C36B7714}">
      <dgm:prSet/>
      <dgm:spPr/>
      <dgm:t>
        <a:bodyPr/>
        <a:lstStyle/>
        <a:p>
          <a:endParaRPr lang="fr-FR"/>
        </a:p>
      </dgm:t>
    </dgm:pt>
    <dgm:pt modelId="{9627C5B7-7D1A-46F8-BA09-04141E45A33A}">
      <dgm:prSet/>
      <dgm:spPr/>
      <dgm:t>
        <a:bodyPr/>
        <a:lstStyle/>
        <a:p>
          <a:pPr rtl="0"/>
          <a:r>
            <a:rPr lang="fr-CA" b="1" dirty="0" smtClean="0"/>
            <a:t>Québec</a:t>
          </a:r>
          <a:endParaRPr lang="fr-FR" dirty="0"/>
        </a:p>
      </dgm:t>
    </dgm:pt>
    <dgm:pt modelId="{13847B77-39C3-4DE9-86F2-26602A17F1C0}" type="parTrans" cxnId="{B29F9D9B-EBD3-4AB8-A354-B4EC3E429463}">
      <dgm:prSet/>
      <dgm:spPr/>
      <dgm:t>
        <a:bodyPr/>
        <a:lstStyle/>
        <a:p>
          <a:endParaRPr lang="fr-FR"/>
        </a:p>
      </dgm:t>
    </dgm:pt>
    <dgm:pt modelId="{BF47B78F-563E-4DBC-8E6D-02E9623A876B}" type="sibTrans" cxnId="{B29F9D9B-EBD3-4AB8-A354-B4EC3E429463}">
      <dgm:prSet/>
      <dgm:spPr/>
      <dgm:t>
        <a:bodyPr/>
        <a:lstStyle/>
        <a:p>
          <a:endParaRPr lang="fr-FR"/>
        </a:p>
      </dgm:t>
    </dgm:pt>
    <dgm:pt modelId="{69CCDC37-2986-474B-8FD2-79DD05E17198}">
      <dgm:prSet/>
      <dgm:spPr/>
      <dgm:t>
        <a:bodyPr/>
        <a:lstStyle/>
        <a:p>
          <a:pPr rtl="0"/>
          <a:r>
            <a:rPr lang="fr-CA" b="0" dirty="0" smtClean="0"/>
            <a:t>Réseau</a:t>
          </a:r>
          <a:r>
            <a:rPr lang="fr-CA" dirty="0" smtClean="0"/>
            <a:t> des CHU et CSSS promoteurs de santé de Montréal, 2006;</a:t>
          </a:r>
          <a:endParaRPr lang="fr-FR" dirty="0"/>
        </a:p>
      </dgm:t>
    </dgm:pt>
    <dgm:pt modelId="{4756301A-B3A2-4562-B6C8-7896733D78BC}" type="parTrans" cxnId="{50AB8621-E726-4BC5-BC24-C76319E6DCB9}">
      <dgm:prSet/>
      <dgm:spPr/>
      <dgm:t>
        <a:bodyPr/>
        <a:lstStyle/>
        <a:p>
          <a:endParaRPr lang="fr-FR"/>
        </a:p>
      </dgm:t>
    </dgm:pt>
    <dgm:pt modelId="{DB4C66F7-8D9D-4E55-A4E7-E7A353ED6328}" type="sibTrans" cxnId="{50AB8621-E726-4BC5-BC24-C76319E6DCB9}">
      <dgm:prSet/>
      <dgm:spPr/>
      <dgm:t>
        <a:bodyPr/>
        <a:lstStyle/>
        <a:p>
          <a:endParaRPr lang="fr-FR"/>
        </a:p>
      </dgm:t>
    </dgm:pt>
    <dgm:pt modelId="{FB28B543-9819-4338-A677-0AF67BD63C99}">
      <dgm:prSet/>
      <dgm:spPr/>
      <dgm:t>
        <a:bodyPr/>
        <a:lstStyle/>
        <a:p>
          <a:pPr rtl="0"/>
          <a:r>
            <a:rPr lang="fr-CA" b="0" i="0" dirty="0" smtClean="0"/>
            <a:t>Étude</a:t>
          </a:r>
          <a:r>
            <a:rPr lang="fr-CA" i="0" dirty="0" smtClean="0"/>
            <a:t> </a:t>
          </a:r>
          <a:r>
            <a:rPr lang="fr-CA" dirty="0" smtClean="0"/>
            <a:t>sur l’extension du concept à « CSSS promoteur de santé » (</a:t>
          </a:r>
          <a:r>
            <a:rPr lang="fr-CA" i="1" dirty="0" smtClean="0"/>
            <a:t>Dedobbeleer, Contandriopoulos, Lamothe, Nguyen, Rousseau, Bilterys),</a:t>
          </a:r>
          <a:r>
            <a:rPr lang="fr-CA" dirty="0" smtClean="0"/>
            <a:t>financée par les IRSC, 2005-2007;</a:t>
          </a:r>
          <a:endParaRPr lang="fr-FR" dirty="0"/>
        </a:p>
      </dgm:t>
    </dgm:pt>
    <dgm:pt modelId="{D4C2A634-F167-43CD-A141-467EF0264D51}" type="parTrans" cxnId="{A1D6ACFF-B86E-4729-8D58-BE286985A346}">
      <dgm:prSet/>
      <dgm:spPr/>
      <dgm:t>
        <a:bodyPr/>
        <a:lstStyle/>
        <a:p>
          <a:endParaRPr lang="fr-FR"/>
        </a:p>
      </dgm:t>
    </dgm:pt>
    <dgm:pt modelId="{C5793BFD-D861-4D76-A3EC-E780952323D7}" type="sibTrans" cxnId="{A1D6ACFF-B86E-4729-8D58-BE286985A346}">
      <dgm:prSet/>
      <dgm:spPr/>
      <dgm:t>
        <a:bodyPr/>
        <a:lstStyle/>
        <a:p>
          <a:endParaRPr lang="fr-FR"/>
        </a:p>
      </dgm:t>
    </dgm:pt>
    <dgm:pt modelId="{B0A8BE3F-015B-4422-B880-226D3F0AE2DB}">
      <dgm:prSet/>
      <dgm:spPr/>
      <dgm:t>
        <a:bodyPr/>
        <a:lstStyle/>
        <a:p>
          <a:pPr rtl="0"/>
          <a:r>
            <a:rPr lang="fr-CA" b="1" dirty="0" smtClean="0"/>
            <a:t>Ontario</a:t>
          </a:r>
          <a:endParaRPr lang="fr-FR" b="1" dirty="0"/>
        </a:p>
      </dgm:t>
    </dgm:pt>
    <dgm:pt modelId="{09841AC2-D138-4A45-B8B8-5BA5C97C20FA}" type="parTrans" cxnId="{E0B92A20-3FF0-4694-9A27-24CE766B4C58}">
      <dgm:prSet/>
      <dgm:spPr/>
      <dgm:t>
        <a:bodyPr/>
        <a:lstStyle/>
        <a:p>
          <a:endParaRPr lang="fr-FR"/>
        </a:p>
      </dgm:t>
    </dgm:pt>
    <dgm:pt modelId="{BD0354CC-7725-4851-B062-5FC21EA88237}" type="sibTrans" cxnId="{E0B92A20-3FF0-4694-9A27-24CE766B4C58}">
      <dgm:prSet/>
      <dgm:spPr/>
      <dgm:t>
        <a:bodyPr/>
        <a:lstStyle/>
        <a:p>
          <a:endParaRPr lang="fr-FR"/>
        </a:p>
      </dgm:t>
    </dgm:pt>
    <dgm:pt modelId="{E59CFB12-F7C4-4683-9EB7-1FA7048E3099}">
      <dgm:prSet/>
      <dgm:spPr/>
      <dgm:t>
        <a:bodyPr/>
        <a:lstStyle/>
        <a:p>
          <a:pPr rtl="0"/>
          <a:r>
            <a:rPr lang="fr-FR" b="0" dirty="0" smtClean="0"/>
            <a:t>Réseau </a:t>
          </a:r>
          <a:r>
            <a:rPr lang="fr-FR" dirty="0" smtClean="0"/>
            <a:t>d’hôpitaux promoteurs de santé de Toronto, 2008.</a:t>
          </a:r>
          <a:endParaRPr lang="fr-FR" b="1" dirty="0"/>
        </a:p>
      </dgm:t>
    </dgm:pt>
    <dgm:pt modelId="{0339083A-9E21-4C46-B2EF-4C10527A0783}" type="parTrans" cxnId="{6B9A8B31-FE36-4FA4-8053-84E8E3D220BF}">
      <dgm:prSet/>
      <dgm:spPr/>
      <dgm:t>
        <a:bodyPr/>
        <a:lstStyle/>
        <a:p>
          <a:endParaRPr lang="fr-FR"/>
        </a:p>
      </dgm:t>
    </dgm:pt>
    <dgm:pt modelId="{9637D7F4-F6DE-47A6-9677-4FDB94D25033}" type="sibTrans" cxnId="{6B9A8B31-FE36-4FA4-8053-84E8E3D220BF}">
      <dgm:prSet/>
      <dgm:spPr/>
      <dgm:t>
        <a:bodyPr/>
        <a:lstStyle/>
        <a:p>
          <a:endParaRPr lang="fr-FR"/>
        </a:p>
      </dgm:t>
    </dgm:pt>
    <dgm:pt modelId="{F77CCBF4-39FE-4CC3-B901-A90E3A448F7A}">
      <dgm:prSet/>
      <dgm:spPr/>
      <dgm:t>
        <a:bodyPr/>
        <a:lstStyle/>
        <a:p>
          <a:pPr rtl="0"/>
          <a:r>
            <a:rPr lang="fr-FR" b="1" dirty="0" smtClean="0"/>
            <a:t>Standards</a:t>
          </a:r>
          <a:r>
            <a:rPr lang="fr-FR" dirty="0" smtClean="0"/>
            <a:t> du Conseil Canadien d’agrément des services de santé.</a:t>
          </a:r>
          <a:endParaRPr lang="fr-FR" dirty="0"/>
        </a:p>
      </dgm:t>
    </dgm:pt>
    <dgm:pt modelId="{9BFF860C-6B29-4742-8194-C0AA8ED573DE}" type="parTrans" cxnId="{023A7114-474A-468E-B06E-1DAF22E99D1F}">
      <dgm:prSet/>
      <dgm:spPr/>
      <dgm:t>
        <a:bodyPr/>
        <a:lstStyle/>
        <a:p>
          <a:endParaRPr lang="fr-FR"/>
        </a:p>
      </dgm:t>
    </dgm:pt>
    <dgm:pt modelId="{00242D94-A87E-4549-8E50-C9AD227E69F9}" type="sibTrans" cxnId="{023A7114-474A-468E-B06E-1DAF22E99D1F}">
      <dgm:prSet/>
      <dgm:spPr/>
      <dgm:t>
        <a:bodyPr/>
        <a:lstStyle/>
        <a:p>
          <a:endParaRPr lang="fr-FR"/>
        </a:p>
      </dgm:t>
    </dgm:pt>
    <dgm:pt modelId="{8F5D8EB1-1438-475E-BAA0-AD07375F1391}" type="pres">
      <dgm:prSet presAssocID="{4080E8C8-0890-4E5D-AE2F-4974C32C5109}" presName="Name0" presStyleCnt="0">
        <dgm:presLayoutVars>
          <dgm:dir/>
          <dgm:animLvl val="lvl"/>
          <dgm:resizeHandles val="exact"/>
        </dgm:presLayoutVars>
      </dgm:prSet>
      <dgm:spPr/>
      <dgm:t>
        <a:bodyPr/>
        <a:lstStyle/>
        <a:p>
          <a:endParaRPr lang="fr-CA"/>
        </a:p>
      </dgm:t>
    </dgm:pt>
    <dgm:pt modelId="{A35BEDBD-7BDD-42F0-8EEF-5BDE15F3BA9D}" type="pres">
      <dgm:prSet presAssocID="{55732ABD-ACE8-4D60-9249-B98273E5126D}" presName="composite" presStyleCnt="0"/>
      <dgm:spPr/>
    </dgm:pt>
    <dgm:pt modelId="{42E63CBC-5A4C-4514-A831-CF1B33615BFC}" type="pres">
      <dgm:prSet presAssocID="{55732ABD-ACE8-4D60-9249-B98273E5126D}" presName="parTx" presStyleLbl="alignNode1" presStyleIdx="0" presStyleCnt="1">
        <dgm:presLayoutVars>
          <dgm:chMax val="0"/>
          <dgm:chPref val="0"/>
          <dgm:bulletEnabled val="1"/>
        </dgm:presLayoutVars>
      </dgm:prSet>
      <dgm:spPr/>
      <dgm:t>
        <a:bodyPr/>
        <a:lstStyle/>
        <a:p>
          <a:endParaRPr lang="fr-CA"/>
        </a:p>
      </dgm:t>
    </dgm:pt>
    <dgm:pt modelId="{2A1EFC15-B721-4284-8E25-825C70FD052A}" type="pres">
      <dgm:prSet presAssocID="{55732ABD-ACE8-4D60-9249-B98273E5126D}" presName="desTx" presStyleLbl="alignAccFollowNode1" presStyleIdx="0" presStyleCnt="1">
        <dgm:presLayoutVars>
          <dgm:bulletEnabled val="1"/>
        </dgm:presLayoutVars>
      </dgm:prSet>
      <dgm:spPr/>
      <dgm:t>
        <a:bodyPr/>
        <a:lstStyle/>
        <a:p>
          <a:endParaRPr lang="fr-CA"/>
        </a:p>
      </dgm:t>
    </dgm:pt>
  </dgm:ptLst>
  <dgm:cxnLst>
    <dgm:cxn modelId="{6B9A8B31-FE36-4FA4-8053-84E8E3D220BF}" srcId="{B0A8BE3F-015B-4422-B880-226D3F0AE2DB}" destId="{E59CFB12-F7C4-4683-9EB7-1FA7048E3099}" srcOrd="0" destOrd="0" parTransId="{0339083A-9E21-4C46-B2EF-4C10527A0783}" sibTransId="{9637D7F4-F6DE-47A6-9677-4FDB94D25033}"/>
    <dgm:cxn modelId="{31C7314D-4B1B-494D-B508-04A4CE61972C}" type="presOf" srcId="{E59CFB12-F7C4-4683-9EB7-1FA7048E3099}" destId="{2A1EFC15-B721-4284-8E25-825C70FD052A}" srcOrd="0" destOrd="5" presId="urn:microsoft.com/office/officeart/2005/8/layout/hList1"/>
    <dgm:cxn modelId="{8C0E3ED5-A241-40BB-9944-03F78A38F4F6}" type="presOf" srcId="{69CCDC37-2986-474B-8FD2-79DD05E17198}" destId="{2A1EFC15-B721-4284-8E25-825C70FD052A}" srcOrd="0" destOrd="2" presId="urn:microsoft.com/office/officeart/2005/8/layout/hList1"/>
    <dgm:cxn modelId="{E0B92A20-3FF0-4694-9A27-24CE766B4C58}" srcId="{55732ABD-ACE8-4D60-9249-B98273E5126D}" destId="{B0A8BE3F-015B-4422-B880-226D3F0AE2DB}" srcOrd="2" destOrd="0" parTransId="{09841AC2-D138-4A45-B8B8-5BA5C97C20FA}" sibTransId="{BD0354CC-7725-4851-B062-5FC21EA88237}"/>
    <dgm:cxn modelId="{A1D6ACFF-B86E-4729-8D58-BE286985A346}" srcId="{9627C5B7-7D1A-46F8-BA09-04141E45A33A}" destId="{FB28B543-9819-4338-A677-0AF67BD63C99}" srcOrd="1" destOrd="0" parTransId="{D4C2A634-F167-43CD-A141-467EF0264D51}" sibTransId="{C5793BFD-D861-4D76-A3EC-E780952323D7}"/>
    <dgm:cxn modelId="{46D46A92-4C40-44A7-A200-0B1E875644BE}" type="presOf" srcId="{ACB8DCE7-22B6-4BFE-BABF-0FB3C124D15A}" destId="{2A1EFC15-B721-4284-8E25-825C70FD052A}" srcOrd="0" destOrd="0" presId="urn:microsoft.com/office/officeart/2005/8/layout/hList1"/>
    <dgm:cxn modelId="{D2868D72-EDA6-45BD-A58D-C67B49225260}" type="presOf" srcId="{F77CCBF4-39FE-4CC3-B901-A90E3A448F7A}" destId="{2A1EFC15-B721-4284-8E25-825C70FD052A}" srcOrd="0" destOrd="6" presId="urn:microsoft.com/office/officeart/2005/8/layout/hList1"/>
    <dgm:cxn modelId="{B29F9D9B-EBD3-4AB8-A354-B4EC3E429463}" srcId="{55732ABD-ACE8-4D60-9249-B98273E5126D}" destId="{9627C5B7-7D1A-46F8-BA09-04141E45A33A}" srcOrd="1" destOrd="0" parTransId="{13847B77-39C3-4DE9-86F2-26602A17F1C0}" sibTransId="{BF47B78F-563E-4DBC-8E6D-02E9623A876B}"/>
    <dgm:cxn modelId="{61F6F78B-9BA5-4514-BC71-5887A0E23606}" type="presOf" srcId="{B0A8BE3F-015B-4422-B880-226D3F0AE2DB}" destId="{2A1EFC15-B721-4284-8E25-825C70FD052A}" srcOrd="0" destOrd="4" presId="urn:microsoft.com/office/officeart/2005/8/layout/hList1"/>
    <dgm:cxn modelId="{A023ED18-707D-4D69-9D59-2308C36B7714}" srcId="{55732ABD-ACE8-4D60-9249-B98273E5126D}" destId="{ACB8DCE7-22B6-4BFE-BABF-0FB3C124D15A}" srcOrd="0" destOrd="0" parTransId="{8FCA2003-1B80-4A07-BD43-BADE8630F86C}" sibTransId="{943965CC-B648-42F9-8516-344A8D9D40EC}"/>
    <dgm:cxn modelId="{1814D2A7-DD41-4A5B-B388-7EC7A5272BDB}" srcId="{4080E8C8-0890-4E5D-AE2F-4974C32C5109}" destId="{55732ABD-ACE8-4D60-9249-B98273E5126D}" srcOrd="0" destOrd="0" parTransId="{ABE94DAA-A19E-4416-B898-79F81274039B}" sibTransId="{1D90D4FF-E74D-472B-A8B4-4447AFDE8CBF}"/>
    <dgm:cxn modelId="{023A7114-474A-468E-B06E-1DAF22E99D1F}" srcId="{55732ABD-ACE8-4D60-9249-B98273E5126D}" destId="{F77CCBF4-39FE-4CC3-B901-A90E3A448F7A}" srcOrd="3" destOrd="0" parTransId="{9BFF860C-6B29-4742-8194-C0AA8ED573DE}" sibTransId="{00242D94-A87E-4549-8E50-C9AD227E69F9}"/>
    <dgm:cxn modelId="{50AB8621-E726-4BC5-BC24-C76319E6DCB9}" srcId="{9627C5B7-7D1A-46F8-BA09-04141E45A33A}" destId="{69CCDC37-2986-474B-8FD2-79DD05E17198}" srcOrd="0" destOrd="0" parTransId="{4756301A-B3A2-4562-B6C8-7896733D78BC}" sibTransId="{DB4C66F7-8D9D-4E55-A4E7-E7A353ED6328}"/>
    <dgm:cxn modelId="{DDB35A51-B6F7-4798-82ED-7D2BEF7C0CC4}" type="presOf" srcId="{55732ABD-ACE8-4D60-9249-B98273E5126D}" destId="{42E63CBC-5A4C-4514-A831-CF1B33615BFC}" srcOrd="0" destOrd="0" presId="urn:microsoft.com/office/officeart/2005/8/layout/hList1"/>
    <dgm:cxn modelId="{8640D7C3-32B2-42C9-9B3C-AE3F6A929F48}" type="presOf" srcId="{4080E8C8-0890-4E5D-AE2F-4974C32C5109}" destId="{8F5D8EB1-1438-475E-BAA0-AD07375F1391}" srcOrd="0" destOrd="0" presId="urn:microsoft.com/office/officeart/2005/8/layout/hList1"/>
    <dgm:cxn modelId="{9FDA55CC-4C44-4E3D-A3D0-87807A126322}" type="presOf" srcId="{9627C5B7-7D1A-46F8-BA09-04141E45A33A}" destId="{2A1EFC15-B721-4284-8E25-825C70FD052A}" srcOrd="0" destOrd="1" presId="urn:microsoft.com/office/officeart/2005/8/layout/hList1"/>
    <dgm:cxn modelId="{A6604049-7B6C-46E8-BFFE-E459286AD62B}" type="presOf" srcId="{FB28B543-9819-4338-A677-0AF67BD63C99}" destId="{2A1EFC15-B721-4284-8E25-825C70FD052A}" srcOrd="0" destOrd="3" presId="urn:microsoft.com/office/officeart/2005/8/layout/hList1"/>
    <dgm:cxn modelId="{1AB50290-F117-43BE-A391-AFFF353DDEBF}" type="presParOf" srcId="{8F5D8EB1-1438-475E-BAA0-AD07375F1391}" destId="{A35BEDBD-7BDD-42F0-8EEF-5BDE15F3BA9D}" srcOrd="0" destOrd="0" presId="urn:microsoft.com/office/officeart/2005/8/layout/hList1"/>
    <dgm:cxn modelId="{9DCBD5D3-AAB0-4065-A861-9652FAA81F49}" type="presParOf" srcId="{A35BEDBD-7BDD-42F0-8EEF-5BDE15F3BA9D}" destId="{42E63CBC-5A4C-4514-A831-CF1B33615BFC}" srcOrd="0" destOrd="0" presId="urn:microsoft.com/office/officeart/2005/8/layout/hList1"/>
    <dgm:cxn modelId="{61385503-E5DB-430E-8331-CDF17AF7A5F0}" type="presParOf" srcId="{A35BEDBD-7BDD-42F0-8EEF-5BDE15F3BA9D}" destId="{2A1EFC15-B721-4284-8E25-825C70FD052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27460E-C75E-40CA-9BB3-7FE30D1ED6EC}" type="doc">
      <dgm:prSet loTypeId="urn:microsoft.com/office/officeart/2005/8/layout/vList5" loCatId="list" qsTypeId="urn:microsoft.com/office/officeart/2005/8/quickstyle/3d6" qsCatId="3D" csTypeId="urn:microsoft.com/office/officeart/2005/8/colors/accent1_2" csCatId="accent1" phldr="1"/>
      <dgm:spPr/>
      <dgm:t>
        <a:bodyPr/>
        <a:lstStyle/>
        <a:p>
          <a:endParaRPr lang="fr-FR"/>
        </a:p>
      </dgm:t>
    </dgm:pt>
    <dgm:pt modelId="{B041E02A-1489-47CE-9F4E-DDFC485164C3}">
      <dgm:prSet phldrT="[Texte]"/>
      <dgm:spPr/>
      <dgm:t>
        <a:bodyPr/>
        <a:lstStyle/>
        <a:p>
          <a:r>
            <a:rPr lang="fr-CA" dirty="0" smtClean="0"/>
            <a:t>Patients</a:t>
          </a:r>
          <a:endParaRPr lang="fr-FR" dirty="0"/>
        </a:p>
      </dgm:t>
    </dgm:pt>
    <dgm:pt modelId="{329A7CD1-0A93-4582-A380-DA1CE9534355}" type="parTrans" cxnId="{0831BE77-3F12-4F6E-A0BC-554779B31A3B}">
      <dgm:prSet/>
      <dgm:spPr/>
      <dgm:t>
        <a:bodyPr/>
        <a:lstStyle/>
        <a:p>
          <a:endParaRPr lang="fr-FR"/>
        </a:p>
      </dgm:t>
    </dgm:pt>
    <dgm:pt modelId="{6D9D54DC-1C76-4D32-A5DC-6FC343B08B2E}" type="sibTrans" cxnId="{0831BE77-3F12-4F6E-A0BC-554779B31A3B}">
      <dgm:prSet/>
      <dgm:spPr/>
      <dgm:t>
        <a:bodyPr/>
        <a:lstStyle/>
        <a:p>
          <a:endParaRPr lang="fr-FR"/>
        </a:p>
      </dgm:t>
    </dgm:pt>
    <dgm:pt modelId="{D41EBA33-5A9D-4ABB-87E9-ADF8AA3035B7}">
      <dgm:prSet phldrT="[Texte]" custT="1"/>
      <dgm:spPr/>
      <dgm:t>
        <a:bodyPr/>
        <a:lstStyle/>
        <a:p>
          <a:r>
            <a:rPr lang="fr-CA" sz="2000" dirty="0" smtClean="0"/>
            <a:t>Besoins perçus, </a:t>
          </a:r>
          <a:r>
            <a:rPr lang="fr-CA" sz="2000" dirty="0" err="1" smtClean="0"/>
            <a:t>empowerment</a:t>
          </a:r>
          <a:endParaRPr lang="fr-FR" sz="2000" dirty="0"/>
        </a:p>
      </dgm:t>
    </dgm:pt>
    <dgm:pt modelId="{5C3B9566-BBA8-4279-B266-3FE5A753A02C}" type="parTrans" cxnId="{A433E347-9B2A-4AE1-8FDF-F01F0B95C9DA}">
      <dgm:prSet/>
      <dgm:spPr/>
      <dgm:t>
        <a:bodyPr/>
        <a:lstStyle/>
        <a:p>
          <a:endParaRPr lang="fr-FR"/>
        </a:p>
      </dgm:t>
    </dgm:pt>
    <dgm:pt modelId="{FB9B50B3-6209-4219-A263-11C991B8092D}" type="sibTrans" cxnId="{A433E347-9B2A-4AE1-8FDF-F01F0B95C9DA}">
      <dgm:prSet/>
      <dgm:spPr/>
      <dgm:t>
        <a:bodyPr/>
        <a:lstStyle/>
        <a:p>
          <a:endParaRPr lang="fr-FR"/>
        </a:p>
      </dgm:t>
    </dgm:pt>
    <dgm:pt modelId="{3360016D-0B71-4FAA-BB37-E942B390D04F}">
      <dgm:prSet phldrT="[Texte]" custT="1"/>
      <dgm:spPr/>
      <dgm:t>
        <a:bodyPr/>
        <a:lstStyle/>
        <a:p>
          <a:r>
            <a:rPr lang="fr-CA" sz="2000" dirty="0" smtClean="0"/>
            <a:t>Qualité de vie, qualité des soins</a:t>
          </a:r>
          <a:endParaRPr lang="fr-FR" sz="2000" dirty="0"/>
        </a:p>
      </dgm:t>
    </dgm:pt>
    <dgm:pt modelId="{C7F80F27-144F-4D04-9B68-B966917F14CA}" type="parTrans" cxnId="{12D7A689-28E3-492B-AFDE-A735AC993E96}">
      <dgm:prSet/>
      <dgm:spPr/>
      <dgm:t>
        <a:bodyPr/>
        <a:lstStyle/>
        <a:p>
          <a:endParaRPr lang="fr-FR"/>
        </a:p>
      </dgm:t>
    </dgm:pt>
    <dgm:pt modelId="{C61BC097-0768-4BA0-8981-77F21391FE7B}" type="sibTrans" cxnId="{12D7A689-28E3-492B-AFDE-A735AC993E96}">
      <dgm:prSet/>
      <dgm:spPr/>
      <dgm:t>
        <a:bodyPr/>
        <a:lstStyle/>
        <a:p>
          <a:endParaRPr lang="fr-FR"/>
        </a:p>
      </dgm:t>
    </dgm:pt>
    <dgm:pt modelId="{C2786143-61FD-4A1A-9BD5-180B05B1A53E}">
      <dgm:prSet phldrT="[Texte]"/>
      <dgm:spPr/>
      <dgm:t>
        <a:bodyPr/>
        <a:lstStyle/>
        <a:p>
          <a:r>
            <a:rPr lang="fr-CA" dirty="0" smtClean="0"/>
            <a:t>Professionnels de la santé</a:t>
          </a:r>
          <a:endParaRPr lang="fr-FR" dirty="0"/>
        </a:p>
      </dgm:t>
    </dgm:pt>
    <dgm:pt modelId="{467BAF7F-64DF-47C2-A5B3-0FBDEA6DEB74}" type="parTrans" cxnId="{3F4FDC31-16BC-4B8B-81B9-8A2085D4340D}">
      <dgm:prSet/>
      <dgm:spPr/>
      <dgm:t>
        <a:bodyPr/>
        <a:lstStyle/>
        <a:p>
          <a:endParaRPr lang="fr-FR"/>
        </a:p>
      </dgm:t>
    </dgm:pt>
    <dgm:pt modelId="{1CA02B98-67C5-4619-BFFF-5AF480D0201F}" type="sibTrans" cxnId="{3F4FDC31-16BC-4B8B-81B9-8A2085D4340D}">
      <dgm:prSet/>
      <dgm:spPr/>
      <dgm:t>
        <a:bodyPr/>
        <a:lstStyle/>
        <a:p>
          <a:endParaRPr lang="fr-FR"/>
        </a:p>
      </dgm:t>
    </dgm:pt>
    <dgm:pt modelId="{B7000ECB-412F-44E6-8227-511210518283}">
      <dgm:prSet phldrT="[Texte]" custT="1"/>
      <dgm:spPr/>
      <dgm:t>
        <a:bodyPr/>
        <a:lstStyle/>
        <a:p>
          <a:r>
            <a:rPr lang="fr-CA" sz="2000" dirty="0" smtClean="0"/>
            <a:t>Qualité de vie, </a:t>
          </a:r>
          <a:r>
            <a:rPr lang="fr-CA" sz="2000" dirty="0" err="1" smtClean="0"/>
            <a:t>empowerment</a:t>
          </a:r>
          <a:r>
            <a:rPr lang="fr-CA" sz="2000" dirty="0" smtClean="0"/>
            <a:t>, participation</a:t>
          </a:r>
          <a:endParaRPr lang="fr-FR" sz="2000" dirty="0"/>
        </a:p>
      </dgm:t>
    </dgm:pt>
    <dgm:pt modelId="{18EEA8D1-B337-4210-A7D0-8B570AA96887}" type="parTrans" cxnId="{B9349A0E-C993-4CE0-B80F-AB4E62147B7D}">
      <dgm:prSet/>
      <dgm:spPr/>
      <dgm:t>
        <a:bodyPr/>
        <a:lstStyle/>
        <a:p>
          <a:endParaRPr lang="fr-FR"/>
        </a:p>
      </dgm:t>
    </dgm:pt>
    <dgm:pt modelId="{C35503C1-08BF-4E61-8F53-783392F98F69}" type="sibTrans" cxnId="{B9349A0E-C993-4CE0-B80F-AB4E62147B7D}">
      <dgm:prSet/>
      <dgm:spPr/>
      <dgm:t>
        <a:bodyPr/>
        <a:lstStyle/>
        <a:p>
          <a:endParaRPr lang="fr-FR"/>
        </a:p>
      </dgm:t>
    </dgm:pt>
    <dgm:pt modelId="{1F7C9D8B-C56F-4CE9-82AA-50C310747680}">
      <dgm:prSet phldrT="[Texte]" custT="1"/>
      <dgm:spPr/>
      <dgm:t>
        <a:bodyPr/>
        <a:lstStyle/>
        <a:p>
          <a:r>
            <a:rPr lang="fr-CA" sz="2000" dirty="0" smtClean="0"/>
            <a:t>Meilleure gouvernance, satisfaction des patients</a:t>
          </a:r>
          <a:endParaRPr lang="fr-FR" sz="2000" dirty="0"/>
        </a:p>
      </dgm:t>
    </dgm:pt>
    <dgm:pt modelId="{F98D5F92-30C3-4FFA-B335-1EDE68802EA3}" type="parTrans" cxnId="{28C4C576-D5F0-4C60-88D4-FA180AD45801}">
      <dgm:prSet/>
      <dgm:spPr/>
      <dgm:t>
        <a:bodyPr/>
        <a:lstStyle/>
        <a:p>
          <a:endParaRPr lang="fr-FR"/>
        </a:p>
      </dgm:t>
    </dgm:pt>
    <dgm:pt modelId="{073A6C70-943F-4D22-A2AE-BACF62E55A63}" type="sibTrans" cxnId="{28C4C576-D5F0-4C60-88D4-FA180AD45801}">
      <dgm:prSet/>
      <dgm:spPr/>
      <dgm:t>
        <a:bodyPr/>
        <a:lstStyle/>
        <a:p>
          <a:endParaRPr lang="fr-FR"/>
        </a:p>
      </dgm:t>
    </dgm:pt>
    <dgm:pt modelId="{3D287519-4361-4233-85AE-6419C92EDD52}">
      <dgm:prSet phldrT="[Texte]"/>
      <dgm:spPr/>
      <dgm:t>
        <a:bodyPr/>
        <a:lstStyle/>
        <a:p>
          <a:r>
            <a:rPr lang="fr-CA" dirty="0" smtClean="0"/>
            <a:t>Administrateurs</a:t>
          </a:r>
        </a:p>
        <a:p>
          <a:r>
            <a:rPr lang="fr-CA" dirty="0" smtClean="0"/>
            <a:t>gestionnaires</a:t>
          </a:r>
          <a:endParaRPr lang="fr-FR" dirty="0"/>
        </a:p>
      </dgm:t>
    </dgm:pt>
    <dgm:pt modelId="{80FC24E6-6843-4ABF-A440-B276FDEDBC7D}" type="parTrans" cxnId="{13412652-1FDC-4E84-8C41-D9C6DEF39607}">
      <dgm:prSet/>
      <dgm:spPr/>
      <dgm:t>
        <a:bodyPr/>
        <a:lstStyle/>
        <a:p>
          <a:endParaRPr lang="fr-FR"/>
        </a:p>
      </dgm:t>
    </dgm:pt>
    <dgm:pt modelId="{1E14C897-90B1-4258-81C2-62A9B47272B7}" type="sibTrans" cxnId="{13412652-1FDC-4E84-8C41-D9C6DEF39607}">
      <dgm:prSet/>
      <dgm:spPr/>
      <dgm:t>
        <a:bodyPr/>
        <a:lstStyle/>
        <a:p>
          <a:endParaRPr lang="fr-FR"/>
        </a:p>
      </dgm:t>
    </dgm:pt>
    <dgm:pt modelId="{D6D16DBA-102D-4B26-850A-A4C0737E60BF}">
      <dgm:prSet phldrT="[Texte]" custT="1"/>
      <dgm:spPr/>
      <dgm:t>
        <a:bodyPr/>
        <a:lstStyle/>
        <a:p>
          <a:r>
            <a:rPr lang="fr-CA" sz="2000" dirty="0" smtClean="0"/>
            <a:t>Efficience et efficacité, gestion de la qualité  </a:t>
          </a:r>
          <a:endParaRPr lang="fr-FR" sz="2000" dirty="0"/>
        </a:p>
      </dgm:t>
    </dgm:pt>
    <dgm:pt modelId="{49017B01-4078-4D92-8ABE-1BD7F761B842}" type="parTrans" cxnId="{8C03849E-3585-46B4-8C35-61C84EE212A8}">
      <dgm:prSet/>
      <dgm:spPr/>
      <dgm:t>
        <a:bodyPr/>
        <a:lstStyle/>
        <a:p>
          <a:endParaRPr lang="fr-FR"/>
        </a:p>
      </dgm:t>
    </dgm:pt>
    <dgm:pt modelId="{190504B2-F244-4E48-A7D4-7D063BE01103}" type="sibTrans" cxnId="{8C03849E-3585-46B4-8C35-61C84EE212A8}">
      <dgm:prSet/>
      <dgm:spPr/>
      <dgm:t>
        <a:bodyPr/>
        <a:lstStyle/>
        <a:p>
          <a:endParaRPr lang="fr-FR"/>
        </a:p>
      </dgm:t>
    </dgm:pt>
    <dgm:pt modelId="{C67D2B46-864C-4CAE-A911-E6D8F2470C02}">
      <dgm:prSet phldrT="[Texte]" custT="1"/>
      <dgm:spPr/>
      <dgm:t>
        <a:bodyPr/>
        <a:lstStyle/>
        <a:p>
          <a:r>
            <a:rPr lang="fr-CA" sz="2000" dirty="0" smtClean="0"/>
            <a:t>Meilleure image de l’institution</a:t>
          </a:r>
          <a:endParaRPr lang="fr-FR" sz="2000" dirty="0"/>
        </a:p>
      </dgm:t>
    </dgm:pt>
    <dgm:pt modelId="{5633C5F3-B673-446A-AACE-DB567ADD56CC}" type="parTrans" cxnId="{98ED13C8-2515-410C-A043-21226FC9266A}">
      <dgm:prSet/>
      <dgm:spPr/>
      <dgm:t>
        <a:bodyPr/>
        <a:lstStyle/>
        <a:p>
          <a:endParaRPr lang="fr-FR"/>
        </a:p>
      </dgm:t>
    </dgm:pt>
    <dgm:pt modelId="{73F8C217-ADB8-46EB-BD56-3B4D3C24B093}" type="sibTrans" cxnId="{98ED13C8-2515-410C-A043-21226FC9266A}">
      <dgm:prSet/>
      <dgm:spPr/>
      <dgm:t>
        <a:bodyPr/>
        <a:lstStyle/>
        <a:p>
          <a:endParaRPr lang="fr-FR"/>
        </a:p>
      </dgm:t>
    </dgm:pt>
    <dgm:pt modelId="{34D8C8FD-3CE5-4405-A338-AC859923082A}">
      <dgm:prSet phldrT="[Texte]" custT="1"/>
      <dgm:spPr/>
      <dgm:t>
        <a:bodyPr/>
        <a:lstStyle/>
        <a:p>
          <a:r>
            <a:rPr lang="fr-CA" sz="2000" dirty="0" smtClean="0"/>
            <a:t>Réduction taux de roulement, amélioration du recrutement</a:t>
          </a:r>
          <a:endParaRPr lang="fr-FR" sz="2000" dirty="0"/>
        </a:p>
      </dgm:t>
    </dgm:pt>
    <dgm:pt modelId="{5C0EBF75-E4CD-4597-8AC6-63EFC9035758}" type="parTrans" cxnId="{A76FAFBF-F9F6-4F28-A1E2-0E858772A815}">
      <dgm:prSet/>
      <dgm:spPr/>
      <dgm:t>
        <a:bodyPr/>
        <a:lstStyle/>
        <a:p>
          <a:endParaRPr lang="fr-FR"/>
        </a:p>
      </dgm:t>
    </dgm:pt>
    <dgm:pt modelId="{C226CCB1-66AE-4428-BD1F-CDF565BDEB07}" type="sibTrans" cxnId="{A76FAFBF-F9F6-4F28-A1E2-0E858772A815}">
      <dgm:prSet/>
      <dgm:spPr/>
      <dgm:t>
        <a:bodyPr/>
        <a:lstStyle/>
        <a:p>
          <a:endParaRPr lang="fr-FR"/>
        </a:p>
      </dgm:t>
    </dgm:pt>
    <dgm:pt modelId="{94EC804B-EB35-4CC6-BBD0-40C89CE61514}" type="pres">
      <dgm:prSet presAssocID="{A627460E-C75E-40CA-9BB3-7FE30D1ED6EC}" presName="Name0" presStyleCnt="0">
        <dgm:presLayoutVars>
          <dgm:dir/>
          <dgm:animLvl val="lvl"/>
          <dgm:resizeHandles val="exact"/>
        </dgm:presLayoutVars>
      </dgm:prSet>
      <dgm:spPr/>
      <dgm:t>
        <a:bodyPr/>
        <a:lstStyle/>
        <a:p>
          <a:endParaRPr lang="fr-FR"/>
        </a:p>
      </dgm:t>
    </dgm:pt>
    <dgm:pt modelId="{DA3C2C43-33BD-4CE9-A346-0F1490E6FF4B}" type="pres">
      <dgm:prSet presAssocID="{B041E02A-1489-47CE-9F4E-DDFC485164C3}" presName="linNode" presStyleCnt="0"/>
      <dgm:spPr/>
      <dgm:t>
        <a:bodyPr/>
        <a:lstStyle/>
        <a:p>
          <a:endParaRPr lang="fr-FR"/>
        </a:p>
      </dgm:t>
    </dgm:pt>
    <dgm:pt modelId="{C0619AB6-F07E-4923-907C-6A3164623590}" type="pres">
      <dgm:prSet presAssocID="{B041E02A-1489-47CE-9F4E-DDFC485164C3}" presName="parentText" presStyleLbl="node1" presStyleIdx="0" presStyleCnt="3" custScaleX="86869">
        <dgm:presLayoutVars>
          <dgm:chMax val="1"/>
          <dgm:bulletEnabled val="1"/>
        </dgm:presLayoutVars>
      </dgm:prSet>
      <dgm:spPr/>
      <dgm:t>
        <a:bodyPr/>
        <a:lstStyle/>
        <a:p>
          <a:endParaRPr lang="fr-FR"/>
        </a:p>
      </dgm:t>
    </dgm:pt>
    <dgm:pt modelId="{B98F2C28-3E5E-4103-BDEC-2A3D891AEC72}" type="pres">
      <dgm:prSet presAssocID="{B041E02A-1489-47CE-9F4E-DDFC485164C3}" presName="descendantText" presStyleLbl="alignAccFollowNode1" presStyleIdx="0" presStyleCnt="3" custScaleX="107386" custScaleY="115582">
        <dgm:presLayoutVars>
          <dgm:bulletEnabled val="1"/>
        </dgm:presLayoutVars>
      </dgm:prSet>
      <dgm:spPr/>
      <dgm:t>
        <a:bodyPr/>
        <a:lstStyle/>
        <a:p>
          <a:endParaRPr lang="fr-FR"/>
        </a:p>
      </dgm:t>
    </dgm:pt>
    <dgm:pt modelId="{010D494E-C7B8-4CAC-BA41-B6120ED71713}" type="pres">
      <dgm:prSet presAssocID="{6D9D54DC-1C76-4D32-A5DC-6FC343B08B2E}" presName="sp" presStyleCnt="0"/>
      <dgm:spPr/>
      <dgm:t>
        <a:bodyPr/>
        <a:lstStyle/>
        <a:p>
          <a:endParaRPr lang="fr-FR"/>
        </a:p>
      </dgm:t>
    </dgm:pt>
    <dgm:pt modelId="{05BABAC4-5F2F-401B-8157-9BDEA812B0D6}" type="pres">
      <dgm:prSet presAssocID="{C2786143-61FD-4A1A-9BD5-180B05B1A53E}" presName="linNode" presStyleCnt="0"/>
      <dgm:spPr/>
      <dgm:t>
        <a:bodyPr/>
        <a:lstStyle/>
        <a:p>
          <a:endParaRPr lang="fr-FR"/>
        </a:p>
      </dgm:t>
    </dgm:pt>
    <dgm:pt modelId="{9CC59E1D-5B2A-4D7C-A95E-8FEF3C7AA111}" type="pres">
      <dgm:prSet presAssocID="{C2786143-61FD-4A1A-9BD5-180B05B1A53E}" presName="parentText" presStyleLbl="node1" presStyleIdx="1" presStyleCnt="3" custScaleX="86869">
        <dgm:presLayoutVars>
          <dgm:chMax val="1"/>
          <dgm:bulletEnabled val="1"/>
        </dgm:presLayoutVars>
      </dgm:prSet>
      <dgm:spPr/>
      <dgm:t>
        <a:bodyPr/>
        <a:lstStyle/>
        <a:p>
          <a:endParaRPr lang="fr-FR"/>
        </a:p>
      </dgm:t>
    </dgm:pt>
    <dgm:pt modelId="{30479347-6F24-4F7A-9539-6B8A451B7EFB}" type="pres">
      <dgm:prSet presAssocID="{C2786143-61FD-4A1A-9BD5-180B05B1A53E}" presName="descendantText" presStyleLbl="alignAccFollowNode1" presStyleIdx="1" presStyleCnt="3" custScaleX="107445" custScaleY="114915">
        <dgm:presLayoutVars>
          <dgm:bulletEnabled val="1"/>
        </dgm:presLayoutVars>
      </dgm:prSet>
      <dgm:spPr/>
      <dgm:t>
        <a:bodyPr/>
        <a:lstStyle/>
        <a:p>
          <a:endParaRPr lang="fr-FR"/>
        </a:p>
      </dgm:t>
    </dgm:pt>
    <dgm:pt modelId="{2435E014-48C0-4096-A30F-22225C26AB21}" type="pres">
      <dgm:prSet presAssocID="{1CA02B98-67C5-4619-BFFF-5AF480D0201F}" presName="sp" presStyleCnt="0"/>
      <dgm:spPr/>
      <dgm:t>
        <a:bodyPr/>
        <a:lstStyle/>
        <a:p>
          <a:endParaRPr lang="fr-FR"/>
        </a:p>
      </dgm:t>
    </dgm:pt>
    <dgm:pt modelId="{39C2A9E4-2E33-49EC-9C66-CD28A2AF1EA4}" type="pres">
      <dgm:prSet presAssocID="{3D287519-4361-4233-85AE-6419C92EDD52}" presName="linNode" presStyleCnt="0"/>
      <dgm:spPr/>
      <dgm:t>
        <a:bodyPr/>
        <a:lstStyle/>
        <a:p>
          <a:endParaRPr lang="fr-FR"/>
        </a:p>
      </dgm:t>
    </dgm:pt>
    <dgm:pt modelId="{6D50BB4B-0568-403D-9023-2CB0E5E55467}" type="pres">
      <dgm:prSet presAssocID="{3D287519-4361-4233-85AE-6419C92EDD52}" presName="parentText" presStyleLbl="node1" presStyleIdx="2" presStyleCnt="3" custScaleX="91919">
        <dgm:presLayoutVars>
          <dgm:chMax val="1"/>
          <dgm:bulletEnabled val="1"/>
        </dgm:presLayoutVars>
      </dgm:prSet>
      <dgm:spPr/>
      <dgm:t>
        <a:bodyPr/>
        <a:lstStyle/>
        <a:p>
          <a:endParaRPr lang="fr-FR"/>
        </a:p>
      </dgm:t>
    </dgm:pt>
    <dgm:pt modelId="{F2D390B3-514A-4761-A731-9FEB048B4219}" type="pres">
      <dgm:prSet presAssocID="{3D287519-4361-4233-85AE-6419C92EDD52}" presName="descendantText" presStyleLbl="alignAccFollowNode1" presStyleIdx="2" presStyleCnt="3" custScaleX="109899" custScaleY="125191">
        <dgm:presLayoutVars>
          <dgm:bulletEnabled val="1"/>
        </dgm:presLayoutVars>
      </dgm:prSet>
      <dgm:spPr/>
      <dgm:t>
        <a:bodyPr/>
        <a:lstStyle/>
        <a:p>
          <a:endParaRPr lang="fr-FR"/>
        </a:p>
      </dgm:t>
    </dgm:pt>
  </dgm:ptLst>
  <dgm:cxnLst>
    <dgm:cxn modelId="{8C03849E-3585-46B4-8C35-61C84EE212A8}" srcId="{3D287519-4361-4233-85AE-6419C92EDD52}" destId="{D6D16DBA-102D-4B26-850A-A4C0737E60BF}" srcOrd="0" destOrd="0" parTransId="{49017B01-4078-4D92-8ABE-1BD7F761B842}" sibTransId="{190504B2-F244-4E48-A7D4-7D063BE01103}"/>
    <dgm:cxn modelId="{56F6ABC3-1A87-4839-9B84-274084D4E5F9}" type="presOf" srcId="{B041E02A-1489-47CE-9F4E-DDFC485164C3}" destId="{C0619AB6-F07E-4923-907C-6A3164623590}" srcOrd="0" destOrd="0" presId="urn:microsoft.com/office/officeart/2005/8/layout/vList5"/>
    <dgm:cxn modelId="{B6ACAF4C-E7DD-41FF-AFDD-C3E1A5065D07}" type="presOf" srcId="{D41EBA33-5A9D-4ABB-87E9-ADF8AA3035B7}" destId="{B98F2C28-3E5E-4103-BDEC-2A3D891AEC72}" srcOrd="0" destOrd="0" presId="urn:microsoft.com/office/officeart/2005/8/layout/vList5"/>
    <dgm:cxn modelId="{3F4FDC31-16BC-4B8B-81B9-8A2085D4340D}" srcId="{A627460E-C75E-40CA-9BB3-7FE30D1ED6EC}" destId="{C2786143-61FD-4A1A-9BD5-180B05B1A53E}" srcOrd="1" destOrd="0" parTransId="{467BAF7F-64DF-47C2-A5B3-0FBDEA6DEB74}" sibTransId="{1CA02B98-67C5-4619-BFFF-5AF480D0201F}"/>
    <dgm:cxn modelId="{7B7FD3A2-3F6B-416A-8DD3-79DA55A6A4A1}" type="presOf" srcId="{34D8C8FD-3CE5-4405-A338-AC859923082A}" destId="{F2D390B3-514A-4761-A731-9FEB048B4219}" srcOrd="0" destOrd="1" presId="urn:microsoft.com/office/officeart/2005/8/layout/vList5"/>
    <dgm:cxn modelId="{13412652-1FDC-4E84-8C41-D9C6DEF39607}" srcId="{A627460E-C75E-40CA-9BB3-7FE30D1ED6EC}" destId="{3D287519-4361-4233-85AE-6419C92EDD52}" srcOrd="2" destOrd="0" parTransId="{80FC24E6-6843-4ABF-A440-B276FDEDBC7D}" sibTransId="{1E14C897-90B1-4258-81C2-62A9B47272B7}"/>
    <dgm:cxn modelId="{A76FAFBF-F9F6-4F28-A1E2-0E858772A815}" srcId="{3D287519-4361-4233-85AE-6419C92EDD52}" destId="{34D8C8FD-3CE5-4405-A338-AC859923082A}" srcOrd="1" destOrd="0" parTransId="{5C0EBF75-E4CD-4597-8AC6-63EFC9035758}" sibTransId="{C226CCB1-66AE-4428-BD1F-CDF565BDEB07}"/>
    <dgm:cxn modelId="{12D7A689-28E3-492B-AFDE-A735AC993E96}" srcId="{B041E02A-1489-47CE-9F4E-DDFC485164C3}" destId="{3360016D-0B71-4FAA-BB37-E942B390D04F}" srcOrd="1" destOrd="0" parTransId="{C7F80F27-144F-4D04-9B68-B966917F14CA}" sibTransId="{C61BC097-0768-4BA0-8981-77F21391FE7B}"/>
    <dgm:cxn modelId="{401D79F8-4FBC-4BF7-9720-5D9AD9643ABF}" type="presOf" srcId="{A627460E-C75E-40CA-9BB3-7FE30D1ED6EC}" destId="{94EC804B-EB35-4CC6-BBD0-40C89CE61514}" srcOrd="0" destOrd="0" presId="urn:microsoft.com/office/officeart/2005/8/layout/vList5"/>
    <dgm:cxn modelId="{F34396B8-B141-4433-B898-85875456CAE7}" type="presOf" srcId="{B7000ECB-412F-44E6-8227-511210518283}" destId="{30479347-6F24-4F7A-9539-6B8A451B7EFB}" srcOrd="0" destOrd="0" presId="urn:microsoft.com/office/officeart/2005/8/layout/vList5"/>
    <dgm:cxn modelId="{58E7A6D5-7558-4846-B168-82E214576897}" type="presOf" srcId="{3360016D-0B71-4FAA-BB37-E942B390D04F}" destId="{B98F2C28-3E5E-4103-BDEC-2A3D891AEC72}" srcOrd="0" destOrd="1" presId="urn:microsoft.com/office/officeart/2005/8/layout/vList5"/>
    <dgm:cxn modelId="{FB172681-ABB3-4DA2-9770-C8BA88B19AF7}" type="presOf" srcId="{C2786143-61FD-4A1A-9BD5-180B05B1A53E}" destId="{9CC59E1D-5B2A-4D7C-A95E-8FEF3C7AA111}" srcOrd="0" destOrd="0" presId="urn:microsoft.com/office/officeart/2005/8/layout/vList5"/>
    <dgm:cxn modelId="{A433E347-9B2A-4AE1-8FDF-F01F0B95C9DA}" srcId="{B041E02A-1489-47CE-9F4E-DDFC485164C3}" destId="{D41EBA33-5A9D-4ABB-87E9-ADF8AA3035B7}" srcOrd="0" destOrd="0" parTransId="{5C3B9566-BBA8-4279-B266-3FE5A753A02C}" sibTransId="{FB9B50B3-6209-4219-A263-11C991B8092D}"/>
    <dgm:cxn modelId="{9978E841-B0F2-4E74-94CA-0F2B0030C026}" type="presOf" srcId="{C67D2B46-864C-4CAE-A911-E6D8F2470C02}" destId="{F2D390B3-514A-4761-A731-9FEB048B4219}" srcOrd="0" destOrd="2" presId="urn:microsoft.com/office/officeart/2005/8/layout/vList5"/>
    <dgm:cxn modelId="{28C4C576-D5F0-4C60-88D4-FA180AD45801}" srcId="{C2786143-61FD-4A1A-9BD5-180B05B1A53E}" destId="{1F7C9D8B-C56F-4CE9-82AA-50C310747680}" srcOrd="1" destOrd="0" parTransId="{F98D5F92-30C3-4FFA-B335-1EDE68802EA3}" sibTransId="{073A6C70-943F-4D22-A2AE-BACF62E55A63}"/>
    <dgm:cxn modelId="{D22D20AC-F6B9-4D82-B81E-9CCD0202BF1F}" type="presOf" srcId="{1F7C9D8B-C56F-4CE9-82AA-50C310747680}" destId="{30479347-6F24-4F7A-9539-6B8A451B7EFB}" srcOrd="0" destOrd="1" presId="urn:microsoft.com/office/officeart/2005/8/layout/vList5"/>
    <dgm:cxn modelId="{A1E49820-087B-47C7-9FD0-40CCDC37D2D3}" type="presOf" srcId="{D6D16DBA-102D-4B26-850A-A4C0737E60BF}" destId="{F2D390B3-514A-4761-A731-9FEB048B4219}" srcOrd="0" destOrd="0" presId="urn:microsoft.com/office/officeart/2005/8/layout/vList5"/>
    <dgm:cxn modelId="{9531693F-0AD1-4D89-B959-30B2CF008DAA}" type="presOf" srcId="{3D287519-4361-4233-85AE-6419C92EDD52}" destId="{6D50BB4B-0568-403D-9023-2CB0E5E55467}" srcOrd="0" destOrd="0" presId="urn:microsoft.com/office/officeart/2005/8/layout/vList5"/>
    <dgm:cxn modelId="{98ED13C8-2515-410C-A043-21226FC9266A}" srcId="{3D287519-4361-4233-85AE-6419C92EDD52}" destId="{C67D2B46-864C-4CAE-A911-E6D8F2470C02}" srcOrd="2" destOrd="0" parTransId="{5633C5F3-B673-446A-AACE-DB567ADD56CC}" sibTransId="{73F8C217-ADB8-46EB-BD56-3B4D3C24B093}"/>
    <dgm:cxn modelId="{0831BE77-3F12-4F6E-A0BC-554779B31A3B}" srcId="{A627460E-C75E-40CA-9BB3-7FE30D1ED6EC}" destId="{B041E02A-1489-47CE-9F4E-DDFC485164C3}" srcOrd="0" destOrd="0" parTransId="{329A7CD1-0A93-4582-A380-DA1CE9534355}" sibTransId="{6D9D54DC-1C76-4D32-A5DC-6FC343B08B2E}"/>
    <dgm:cxn modelId="{B9349A0E-C993-4CE0-B80F-AB4E62147B7D}" srcId="{C2786143-61FD-4A1A-9BD5-180B05B1A53E}" destId="{B7000ECB-412F-44E6-8227-511210518283}" srcOrd="0" destOrd="0" parTransId="{18EEA8D1-B337-4210-A7D0-8B570AA96887}" sibTransId="{C35503C1-08BF-4E61-8F53-783392F98F69}"/>
    <dgm:cxn modelId="{A7C85DFF-5237-40DE-A100-E3FCB6E5FADC}" type="presParOf" srcId="{94EC804B-EB35-4CC6-BBD0-40C89CE61514}" destId="{DA3C2C43-33BD-4CE9-A346-0F1490E6FF4B}" srcOrd="0" destOrd="0" presId="urn:microsoft.com/office/officeart/2005/8/layout/vList5"/>
    <dgm:cxn modelId="{74A473B3-A749-47D6-BD52-562A5EA50CE5}" type="presParOf" srcId="{DA3C2C43-33BD-4CE9-A346-0F1490E6FF4B}" destId="{C0619AB6-F07E-4923-907C-6A3164623590}" srcOrd="0" destOrd="0" presId="urn:microsoft.com/office/officeart/2005/8/layout/vList5"/>
    <dgm:cxn modelId="{F84579C3-752C-4A82-A8E3-0F15EB55B6FC}" type="presParOf" srcId="{DA3C2C43-33BD-4CE9-A346-0F1490E6FF4B}" destId="{B98F2C28-3E5E-4103-BDEC-2A3D891AEC72}" srcOrd="1" destOrd="0" presId="urn:microsoft.com/office/officeart/2005/8/layout/vList5"/>
    <dgm:cxn modelId="{72C47F2D-C547-4562-B9CB-EC171637AAC0}" type="presParOf" srcId="{94EC804B-EB35-4CC6-BBD0-40C89CE61514}" destId="{010D494E-C7B8-4CAC-BA41-B6120ED71713}" srcOrd="1" destOrd="0" presId="urn:microsoft.com/office/officeart/2005/8/layout/vList5"/>
    <dgm:cxn modelId="{4A5886BF-4C12-4C06-8E84-83697B2B0ED7}" type="presParOf" srcId="{94EC804B-EB35-4CC6-BBD0-40C89CE61514}" destId="{05BABAC4-5F2F-401B-8157-9BDEA812B0D6}" srcOrd="2" destOrd="0" presId="urn:microsoft.com/office/officeart/2005/8/layout/vList5"/>
    <dgm:cxn modelId="{9BBBCFA1-5D7A-4EB2-91F0-5E37C54233BF}" type="presParOf" srcId="{05BABAC4-5F2F-401B-8157-9BDEA812B0D6}" destId="{9CC59E1D-5B2A-4D7C-A95E-8FEF3C7AA111}" srcOrd="0" destOrd="0" presId="urn:microsoft.com/office/officeart/2005/8/layout/vList5"/>
    <dgm:cxn modelId="{0D5425E2-1AF6-47D6-94BE-30E08E4A64C2}" type="presParOf" srcId="{05BABAC4-5F2F-401B-8157-9BDEA812B0D6}" destId="{30479347-6F24-4F7A-9539-6B8A451B7EFB}" srcOrd="1" destOrd="0" presId="urn:microsoft.com/office/officeart/2005/8/layout/vList5"/>
    <dgm:cxn modelId="{A23E96DD-D804-4FA8-9BAB-A9D704D45593}" type="presParOf" srcId="{94EC804B-EB35-4CC6-BBD0-40C89CE61514}" destId="{2435E014-48C0-4096-A30F-22225C26AB21}" srcOrd="3" destOrd="0" presId="urn:microsoft.com/office/officeart/2005/8/layout/vList5"/>
    <dgm:cxn modelId="{89C4C2FC-CF31-439E-9363-465542C79378}" type="presParOf" srcId="{94EC804B-EB35-4CC6-BBD0-40C89CE61514}" destId="{39C2A9E4-2E33-49EC-9C66-CD28A2AF1EA4}" srcOrd="4" destOrd="0" presId="urn:microsoft.com/office/officeart/2005/8/layout/vList5"/>
    <dgm:cxn modelId="{BABA9C3F-6143-4AFF-B7F6-053E65643905}" type="presParOf" srcId="{39C2A9E4-2E33-49EC-9C66-CD28A2AF1EA4}" destId="{6D50BB4B-0568-403D-9023-2CB0E5E55467}" srcOrd="0" destOrd="0" presId="urn:microsoft.com/office/officeart/2005/8/layout/vList5"/>
    <dgm:cxn modelId="{703EA23D-3719-4C77-958E-C5B179FF51D8}" type="presParOf" srcId="{39C2A9E4-2E33-49EC-9C66-CD28A2AF1EA4}" destId="{F2D390B3-514A-4761-A731-9FEB048B421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814520-41F9-4CF0-86A3-52F5D58CD8ED}" type="doc">
      <dgm:prSet loTypeId="urn:microsoft.com/office/officeart/2005/8/layout/hList6" loCatId="list" qsTypeId="urn:microsoft.com/office/officeart/2005/8/quickstyle/3d1" qsCatId="3D" csTypeId="urn:microsoft.com/office/officeart/2005/8/colors/colorful2" csCatId="colorful" phldr="1"/>
      <dgm:spPr/>
      <dgm:t>
        <a:bodyPr/>
        <a:lstStyle/>
        <a:p>
          <a:endParaRPr lang="fr-FR"/>
        </a:p>
      </dgm:t>
    </dgm:pt>
    <dgm:pt modelId="{8F91ED74-08D0-4925-9536-A6105E62846E}">
      <dgm:prSet custT="1"/>
      <dgm:spPr/>
      <dgm:t>
        <a:bodyPr/>
        <a:lstStyle/>
        <a:p>
          <a:pPr rtl="0"/>
          <a:r>
            <a:rPr lang="fr-CA" sz="2000" dirty="0" smtClean="0"/>
            <a:t>Avec un grand nombre d’employés et d’utilisateurs de services, ils peuvent rejoindre une </a:t>
          </a:r>
          <a:r>
            <a:rPr lang="fr-CA" sz="2000" b="1" dirty="0" smtClean="0"/>
            <a:t>grande partie de la population</a:t>
          </a:r>
          <a:endParaRPr lang="fr-FR" sz="2000" b="1" dirty="0"/>
        </a:p>
      </dgm:t>
    </dgm:pt>
    <dgm:pt modelId="{3D17BA4B-FDB1-4656-88C8-F6C933A81B48}" type="parTrans" cxnId="{0292BFA2-FE38-490A-8DF5-D5C8CCA7128F}">
      <dgm:prSet/>
      <dgm:spPr/>
      <dgm:t>
        <a:bodyPr/>
        <a:lstStyle/>
        <a:p>
          <a:endParaRPr lang="fr-FR"/>
        </a:p>
      </dgm:t>
    </dgm:pt>
    <dgm:pt modelId="{57D10D3C-5FBC-40B2-A8B7-E621C65D2FE5}" type="sibTrans" cxnId="{0292BFA2-FE38-490A-8DF5-D5C8CCA7128F}">
      <dgm:prSet/>
      <dgm:spPr/>
      <dgm:t>
        <a:bodyPr/>
        <a:lstStyle/>
        <a:p>
          <a:endParaRPr lang="fr-FR"/>
        </a:p>
      </dgm:t>
    </dgm:pt>
    <dgm:pt modelId="{9B5D5659-1A2F-4851-A2DC-3E39441AB5F0}">
      <dgm:prSet custT="1"/>
      <dgm:spPr/>
      <dgm:t>
        <a:bodyPr/>
        <a:lstStyle/>
        <a:p>
          <a:pPr rtl="0"/>
          <a:r>
            <a:rPr lang="fr-CA" sz="2000" dirty="0" smtClean="0"/>
            <a:t>Comme centres médicaux, de recherche et d’enseignement, ils peuvent influencer la </a:t>
          </a:r>
          <a:r>
            <a:rPr lang="fr-CA" sz="2000" b="1" dirty="0" smtClean="0"/>
            <a:t>pratique professionnelle</a:t>
          </a:r>
          <a:endParaRPr lang="fr-FR" sz="2000" b="1" dirty="0"/>
        </a:p>
      </dgm:t>
    </dgm:pt>
    <dgm:pt modelId="{35372B48-51E8-457D-9FEF-87E662A7846D}" type="parTrans" cxnId="{29707F2D-7D63-4593-BF8E-75338D1D67B4}">
      <dgm:prSet/>
      <dgm:spPr/>
      <dgm:t>
        <a:bodyPr/>
        <a:lstStyle/>
        <a:p>
          <a:endParaRPr lang="fr-FR"/>
        </a:p>
      </dgm:t>
    </dgm:pt>
    <dgm:pt modelId="{EE0C3AF0-E112-4110-AA8A-03AC38F8EC2B}" type="sibTrans" cxnId="{29707F2D-7D63-4593-BF8E-75338D1D67B4}">
      <dgm:prSet/>
      <dgm:spPr/>
      <dgm:t>
        <a:bodyPr/>
        <a:lstStyle/>
        <a:p>
          <a:endParaRPr lang="fr-FR"/>
        </a:p>
      </dgm:t>
    </dgm:pt>
    <dgm:pt modelId="{7DC1ABCE-55CB-44E2-9347-87ED344B8393}">
      <dgm:prSet custT="1"/>
      <dgm:spPr/>
      <dgm:t>
        <a:bodyPr/>
        <a:lstStyle/>
        <a:p>
          <a:pPr rtl="0"/>
          <a:r>
            <a:rPr lang="fr-CA" sz="2000" dirty="0" smtClean="0"/>
            <a:t>Comme producteurs de grandes quantités de déchets, ils peuvent réduire </a:t>
          </a:r>
          <a:r>
            <a:rPr lang="fr-CA" sz="2000" b="1" dirty="0" smtClean="0"/>
            <a:t>la pollution</a:t>
          </a:r>
          <a:endParaRPr lang="fr-FR" sz="2000" b="1" dirty="0"/>
        </a:p>
      </dgm:t>
    </dgm:pt>
    <dgm:pt modelId="{974673E6-EB16-45B3-B947-1C817FB7EF29}" type="parTrans" cxnId="{617D87CF-671F-4C63-AE54-E56776919A49}">
      <dgm:prSet/>
      <dgm:spPr/>
      <dgm:t>
        <a:bodyPr/>
        <a:lstStyle/>
        <a:p>
          <a:endParaRPr lang="fr-FR"/>
        </a:p>
      </dgm:t>
    </dgm:pt>
    <dgm:pt modelId="{2480DE61-C4E8-4A9D-9761-C194C8AF018E}" type="sibTrans" cxnId="{617D87CF-671F-4C63-AE54-E56776919A49}">
      <dgm:prSet/>
      <dgm:spPr/>
      <dgm:t>
        <a:bodyPr/>
        <a:lstStyle/>
        <a:p>
          <a:endParaRPr lang="fr-FR"/>
        </a:p>
      </dgm:t>
    </dgm:pt>
    <dgm:pt modelId="{80594964-062B-41C9-B50F-A9A669E9C25A}">
      <dgm:prSet custT="1"/>
      <dgm:spPr/>
      <dgm:t>
        <a:bodyPr/>
        <a:lstStyle/>
        <a:p>
          <a:pPr rtl="0"/>
          <a:r>
            <a:rPr lang="fr-CA" sz="2000" dirty="0" smtClean="0"/>
            <a:t>Comme grands consommateurs, ils peuvent favoriser les </a:t>
          </a:r>
          <a:r>
            <a:rPr lang="fr-CA" sz="2000" b="1" dirty="0" smtClean="0"/>
            <a:t>produits sécuritaires et la sécurité de l’environnement</a:t>
          </a:r>
          <a:endParaRPr lang="fr-FR" sz="2000" b="1" dirty="0"/>
        </a:p>
      </dgm:t>
    </dgm:pt>
    <dgm:pt modelId="{9E99B210-281A-442F-9F6E-21692EE8EA77}" type="parTrans" cxnId="{886A7CEC-3839-417B-B764-516520FCEBEE}">
      <dgm:prSet/>
      <dgm:spPr/>
      <dgm:t>
        <a:bodyPr/>
        <a:lstStyle/>
        <a:p>
          <a:endParaRPr lang="fr-FR"/>
        </a:p>
      </dgm:t>
    </dgm:pt>
    <dgm:pt modelId="{4B3C74A3-0955-4B97-9B77-760077544CB7}" type="sibTrans" cxnId="{886A7CEC-3839-417B-B764-516520FCEBEE}">
      <dgm:prSet/>
      <dgm:spPr/>
      <dgm:t>
        <a:bodyPr/>
        <a:lstStyle/>
        <a:p>
          <a:endParaRPr lang="fr-FR"/>
        </a:p>
      </dgm:t>
    </dgm:pt>
    <dgm:pt modelId="{CC66E630-3A58-4738-9324-F6CE042B5E43}" type="pres">
      <dgm:prSet presAssocID="{61814520-41F9-4CF0-86A3-52F5D58CD8ED}" presName="Name0" presStyleCnt="0">
        <dgm:presLayoutVars>
          <dgm:dir/>
          <dgm:resizeHandles val="exact"/>
        </dgm:presLayoutVars>
      </dgm:prSet>
      <dgm:spPr/>
      <dgm:t>
        <a:bodyPr/>
        <a:lstStyle/>
        <a:p>
          <a:endParaRPr lang="fr-FR"/>
        </a:p>
      </dgm:t>
    </dgm:pt>
    <dgm:pt modelId="{3D03C4EA-B2D8-402E-9458-47C3887F98C6}" type="pres">
      <dgm:prSet presAssocID="{8F91ED74-08D0-4925-9536-A6105E62846E}" presName="node" presStyleLbl="node1" presStyleIdx="0" presStyleCnt="4" custScaleX="103298">
        <dgm:presLayoutVars>
          <dgm:bulletEnabled val="1"/>
        </dgm:presLayoutVars>
      </dgm:prSet>
      <dgm:spPr/>
      <dgm:t>
        <a:bodyPr/>
        <a:lstStyle/>
        <a:p>
          <a:endParaRPr lang="fr-FR"/>
        </a:p>
      </dgm:t>
    </dgm:pt>
    <dgm:pt modelId="{B2ADD3E4-0313-43E7-85F7-1793543830C0}" type="pres">
      <dgm:prSet presAssocID="{57D10D3C-5FBC-40B2-A8B7-E621C65D2FE5}" presName="sibTrans" presStyleCnt="0"/>
      <dgm:spPr/>
      <dgm:t>
        <a:bodyPr/>
        <a:lstStyle/>
        <a:p>
          <a:endParaRPr lang="fr-FR"/>
        </a:p>
      </dgm:t>
    </dgm:pt>
    <dgm:pt modelId="{B7287D14-FFEA-440D-A9AD-24B6BFE04334}" type="pres">
      <dgm:prSet presAssocID="{9B5D5659-1A2F-4851-A2DC-3E39441AB5F0}" presName="node" presStyleLbl="node1" presStyleIdx="1" presStyleCnt="4" custScaleX="124304">
        <dgm:presLayoutVars>
          <dgm:bulletEnabled val="1"/>
        </dgm:presLayoutVars>
      </dgm:prSet>
      <dgm:spPr/>
      <dgm:t>
        <a:bodyPr/>
        <a:lstStyle/>
        <a:p>
          <a:endParaRPr lang="fr-FR"/>
        </a:p>
      </dgm:t>
    </dgm:pt>
    <dgm:pt modelId="{6386FEDE-2215-422F-9A3D-0BD6BBE87FB3}" type="pres">
      <dgm:prSet presAssocID="{EE0C3AF0-E112-4110-AA8A-03AC38F8EC2B}" presName="sibTrans" presStyleCnt="0"/>
      <dgm:spPr/>
      <dgm:t>
        <a:bodyPr/>
        <a:lstStyle/>
        <a:p>
          <a:endParaRPr lang="fr-FR"/>
        </a:p>
      </dgm:t>
    </dgm:pt>
    <dgm:pt modelId="{FFA478A0-418F-4F84-ABC8-84026C400D0E}" type="pres">
      <dgm:prSet presAssocID="{7DC1ABCE-55CB-44E2-9347-87ED344B8393}" presName="node" presStyleLbl="node1" presStyleIdx="2" presStyleCnt="4">
        <dgm:presLayoutVars>
          <dgm:bulletEnabled val="1"/>
        </dgm:presLayoutVars>
      </dgm:prSet>
      <dgm:spPr/>
      <dgm:t>
        <a:bodyPr/>
        <a:lstStyle/>
        <a:p>
          <a:endParaRPr lang="fr-FR"/>
        </a:p>
      </dgm:t>
    </dgm:pt>
    <dgm:pt modelId="{45DDD5DC-B9B1-4AC2-A448-1F734C3417B5}" type="pres">
      <dgm:prSet presAssocID="{2480DE61-C4E8-4A9D-9761-C194C8AF018E}" presName="sibTrans" presStyleCnt="0"/>
      <dgm:spPr/>
      <dgm:t>
        <a:bodyPr/>
        <a:lstStyle/>
        <a:p>
          <a:endParaRPr lang="fr-FR"/>
        </a:p>
      </dgm:t>
    </dgm:pt>
    <dgm:pt modelId="{58CB5B5D-B45A-4817-A557-2F24BA1DF284}" type="pres">
      <dgm:prSet presAssocID="{80594964-062B-41C9-B50F-A9A669E9C25A}" presName="node" presStyleLbl="node1" presStyleIdx="3" presStyleCnt="4" custScaleX="129341" custScaleY="98465">
        <dgm:presLayoutVars>
          <dgm:bulletEnabled val="1"/>
        </dgm:presLayoutVars>
      </dgm:prSet>
      <dgm:spPr/>
      <dgm:t>
        <a:bodyPr/>
        <a:lstStyle/>
        <a:p>
          <a:endParaRPr lang="fr-FR"/>
        </a:p>
      </dgm:t>
    </dgm:pt>
  </dgm:ptLst>
  <dgm:cxnLst>
    <dgm:cxn modelId="{B5B132E0-5729-430F-BDFB-90212C108170}" type="presOf" srcId="{7DC1ABCE-55CB-44E2-9347-87ED344B8393}" destId="{FFA478A0-418F-4F84-ABC8-84026C400D0E}" srcOrd="0" destOrd="0" presId="urn:microsoft.com/office/officeart/2005/8/layout/hList6"/>
    <dgm:cxn modelId="{ADAD3596-DA86-43C7-B534-008D2719591B}" type="presOf" srcId="{80594964-062B-41C9-B50F-A9A669E9C25A}" destId="{58CB5B5D-B45A-4817-A557-2F24BA1DF284}" srcOrd="0" destOrd="0" presId="urn:microsoft.com/office/officeart/2005/8/layout/hList6"/>
    <dgm:cxn modelId="{7739122C-C1F1-4656-B651-CDBB811766A7}" type="presOf" srcId="{61814520-41F9-4CF0-86A3-52F5D58CD8ED}" destId="{CC66E630-3A58-4738-9324-F6CE042B5E43}" srcOrd="0" destOrd="0" presId="urn:microsoft.com/office/officeart/2005/8/layout/hList6"/>
    <dgm:cxn modelId="{A9BBE279-F560-4EBF-8568-7B9F8AB4C649}" type="presOf" srcId="{9B5D5659-1A2F-4851-A2DC-3E39441AB5F0}" destId="{B7287D14-FFEA-440D-A9AD-24B6BFE04334}" srcOrd="0" destOrd="0" presId="urn:microsoft.com/office/officeart/2005/8/layout/hList6"/>
    <dgm:cxn modelId="{617D87CF-671F-4C63-AE54-E56776919A49}" srcId="{61814520-41F9-4CF0-86A3-52F5D58CD8ED}" destId="{7DC1ABCE-55CB-44E2-9347-87ED344B8393}" srcOrd="2" destOrd="0" parTransId="{974673E6-EB16-45B3-B947-1C817FB7EF29}" sibTransId="{2480DE61-C4E8-4A9D-9761-C194C8AF018E}"/>
    <dgm:cxn modelId="{0292BFA2-FE38-490A-8DF5-D5C8CCA7128F}" srcId="{61814520-41F9-4CF0-86A3-52F5D58CD8ED}" destId="{8F91ED74-08D0-4925-9536-A6105E62846E}" srcOrd="0" destOrd="0" parTransId="{3D17BA4B-FDB1-4656-88C8-F6C933A81B48}" sibTransId="{57D10D3C-5FBC-40B2-A8B7-E621C65D2FE5}"/>
    <dgm:cxn modelId="{7C13DD0E-2945-4FC4-92CA-49EF521D76DC}" type="presOf" srcId="{8F91ED74-08D0-4925-9536-A6105E62846E}" destId="{3D03C4EA-B2D8-402E-9458-47C3887F98C6}" srcOrd="0" destOrd="0" presId="urn:microsoft.com/office/officeart/2005/8/layout/hList6"/>
    <dgm:cxn modelId="{29707F2D-7D63-4593-BF8E-75338D1D67B4}" srcId="{61814520-41F9-4CF0-86A3-52F5D58CD8ED}" destId="{9B5D5659-1A2F-4851-A2DC-3E39441AB5F0}" srcOrd="1" destOrd="0" parTransId="{35372B48-51E8-457D-9FEF-87E662A7846D}" sibTransId="{EE0C3AF0-E112-4110-AA8A-03AC38F8EC2B}"/>
    <dgm:cxn modelId="{886A7CEC-3839-417B-B764-516520FCEBEE}" srcId="{61814520-41F9-4CF0-86A3-52F5D58CD8ED}" destId="{80594964-062B-41C9-B50F-A9A669E9C25A}" srcOrd="3" destOrd="0" parTransId="{9E99B210-281A-442F-9F6E-21692EE8EA77}" sibTransId="{4B3C74A3-0955-4B97-9B77-760077544CB7}"/>
    <dgm:cxn modelId="{2E5111B4-95CF-4AB0-A366-50624644099D}" type="presParOf" srcId="{CC66E630-3A58-4738-9324-F6CE042B5E43}" destId="{3D03C4EA-B2D8-402E-9458-47C3887F98C6}" srcOrd="0" destOrd="0" presId="urn:microsoft.com/office/officeart/2005/8/layout/hList6"/>
    <dgm:cxn modelId="{C2F141C9-EF91-4D83-949A-E400ECF6D3DC}" type="presParOf" srcId="{CC66E630-3A58-4738-9324-F6CE042B5E43}" destId="{B2ADD3E4-0313-43E7-85F7-1793543830C0}" srcOrd="1" destOrd="0" presId="urn:microsoft.com/office/officeart/2005/8/layout/hList6"/>
    <dgm:cxn modelId="{F43A63EB-F02C-4749-8F7F-C8362653E2F8}" type="presParOf" srcId="{CC66E630-3A58-4738-9324-F6CE042B5E43}" destId="{B7287D14-FFEA-440D-A9AD-24B6BFE04334}" srcOrd="2" destOrd="0" presId="urn:microsoft.com/office/officeart/2005/8/layout/hList6"/>
    <dgm:cxn modelId="{AA887585-F049-49A0-8626-18B5A2E53ACE}" type="presParOf" srcId="{CC66E630-3A58-4738-9324-F6CE042B5E43}" destId="{6386FEDE-2215-422F-9A3D-0BD6BBE87FB3}" srcOrd="3" destOrd="0" presId="urn:microsoft.com/office/officeart/2005/8/layout/hList6"/>
    <dgm:cxn modelId="{19BCFDE2-21A6-49E1-9DEA-6E66E1B44211}" type="presParOf" srcId="{CC66E630-3A58-4738-9324-F6CE042B5E43}" destId="{FFA478A0-418F-4F84-ABC8-84026C400D0E}" srcOrd="4" destOrd="0" presId="urn:microsoft.com/office/officeart/2005/8/layout/hList6"/>
    <dgm:cxn modelId="{16427DA3-0505-4668-BFFA-1BA2AF7B5B7B}" type="presParOf" srcId="{CC66E630-3A58-4738-9324-F6CE042B5E43}" destId="{45DDD5DC-B9B1-4AC2-A448-1F734C3417B5}" srcOrd="5" destOrd="0" presId="urn:microsoft.com/office/officeart/2005/8/layout/hList6"/>
    <dgm:cxn modelId="{A2A09AFE-3488-40FD-BB5B-6616AF818C40}" type="presParOf" srcId="{CC66E630-3A58-4738-9324-F6CE042B5E43}" destId="{58CB5B5D-B45A-4817-A557-2F24BA1DF284}" srcOrd="6"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C12115-6A53-4CEC-903F-FEC44D9226E8}" type="doc">
      <dgm:prSet loTypeId="urn:microsoft.com/office/officeart/2005/8/layout/process1" loCatId="process" qsTypeId="urn:microsoft.com/office/officeart/2005/8/quickstyle/3d2" qsCatId="3D" csTypeId="urn:microsoft.com/office/officeart/2005/8/colors/accent1_4" csCatId="accent1" phldr="1"/>
      <dgm:spPr/>
      <dgm:t>
        <a:bodyPr/>
        <a:lstStyle/>
        <a:p>
          <a:endParaRPr lang="fr-FR"/>
        </a:p>
      </dgm:t>
    </dgm:pt>
    <dgm:pt modelId="{FCF481CE-CC5D-4CBA-AF69-25884B614998}">
      <dgm:prSet custT="1"/>
      <dgm:spPr/>
      <dgm:t>
        <a:bodyPr/>
        <a:lstStyle/>
        <a:p>
          <a:pPr algn="l" rtl="0"/>
          <a:r>
            <a:rPr lang="fr-CA" sz="2400" dirty="0" smtClean="0"/>
            <a:t>Charte d’Ottawa (1986)</a:t>
          </a:r>
          <a:endParaRPr lang="fr-FR" sz="2400" dirty="0"/>
        </a:p>
      </dgm:t>
    </dgm:pt>
    <dgm:pt modelId="{EE12617F-5C30-427E-BE95-A328405BCF28}" type="parTrans" cxnId="{A427B594-F963-4F1B-B282-823BEAEDA31D}">
      <dgm:prSet/>
      <dgm:spPr/>
      <dgm:t>
        <a:bodyPr/>
        <a:lstStyle/>
        <a:p>
          <a:endParaRPr lang="fr-FR"/>
        </a:p>
      </dgm:t>
    </dgm:pt>
    <dgm:pt modelId="{4FE84D7D-2325-4BC5-89C4-C2CDCC4F6E16}" type="sibTrans" cxnId="{A427B594-F963-4F1B-B282-823BEAEDA31D}">
      <dgm:prSet/>
      <dgm:spPr/>
      <dgm:t>
        <a:bodyPr/>
        <a:lstStyle/>
        <a:p>
          <a:endParaRPr lang="fr-FR"/>
        </a:p>
      </dgm:t>
    </dgm:pt>
    <dgm:pt modelId="{E8C3828A-E08C-44F2-9741-2C1F2485A904}">
      <dgm:prSet custT="1"/>
      <dgm:spPr/>
      <dgm:t>
        <a:bodyPr/>
        <a:lstStyle/>
        <a:p>
          <a:pPr algn="l" rtl="0"/>
          <a:r>
            <a:rPr lang="fr-CA" sz="2000" dirty="0" smtClean="0"/>
            <a:t>Perspective socio-écologique</a:t>
          </a:r>
          <a:endParaRPr lang="fr-FR" sz="2000" dirty="0"/>
        </a:p>
      </dgm:t>
    </dgm:pt>
    <dgm:pt modelId="{F5CE5374-0EBB-4189-A8E6-86BDCA59F996}" type="parTrans" cxnId="{FA636C30-0A7F-428F-8F4B-22D314CD10B3}">
      <dgm:prSet/>
      <dgm:spPr/>
      <dgm:t>
        <a:bodyPr/>
        <a:lstStyle/>
        <a:p>
          <a:endParaRPr lang="fr-FR"/>
        </a:p>
      </dgm:t>
    </dgm:pt>
    <dgm:pt modelId="{C7872116-F401-4AF5-B543-F22BC6601F5D}" type="sibTrans" cxnId="{FA636C30-0A7F-428F-8F4B-22D314CD10B3}">
      <dgm:prSet/>
      <dgm:spPr/>
      <dgm:t>
        <a:bodyPr/>
        <a:lstStyle/>
        <a:p>
          <a:endParaRPr lang="fr-FR"/>
        </a:p>
      </dgm:t>
    </dgm:pt>
    <dgm:pt modelId="{C7991C7C-6100-4721-B727-E3AA192FD0FC}">
      <dgm:prSet custT="1"/>
      <dgm:spPr/>
      <dgm:t>
        <a:bodyPr/>
        <a:lstStyle/>
        <a:p>
          <a:pPr algn="l" rtl="0"/>
          <a:r>
            <a:rPr lang="fr-CA" sz="2000" dirty="0" smtClean="0"/>
            <a:t>Cadres de vie propices à la santé</a:t>
          </a:r>
          <a:endParaRPr lang="fr-FR" sz="2000" dirty="0"/>
        </a:p>
      </dgm:t>
    </dgm:pt>
    <dgm:pt modelId="{BEFBEEB7-98C3-4B51-B0F3-5C75377C7035}" type="parTrans" cxnId="{EA72CF9C-B1E4-4D17-A6EF-3236BC3A85A9}">
      <dgm:prSet/>
      <dgm:spPr/>
      <dgm:t>
        <a:bodyPr/>
        <a:lstStyle/>
        <a:p>
          <a:endParaRPr lang="fr-FR"/>
        </a:p>
      </dgm:t>
    </dgm:pt>
    <dgm:pt modelId="{CE605ACF-DF48-4B3E-8FDD-6989BDB27C56}" type="sibTrans" cxnId="{EA72CF9C-B1E4-4D17-A6EF-3236BC3A85A9}">
      <dgm:prSet/>
      <dgm:spPr/>
      <dgm:t>
        <a:bodyPr/>
        <a:lstStyle/>
        <a:p>
          <a:endParaRPr lang="fr-FR"/>
        </a:p>
      </dgm:t>
    </dgm:pt>
    <dgm:pt modelId="{0F127F48-B89A-4A3D-98F3-2519E68C18EB}">
      <dgm:prSet custT="1"/>
      <dgm:spPr/>
      <dgm:t>
        <a:bodyPr/>
        <a:lstStyle/>
        <a:p>
          <a:pPr algn="l" rtl="0"/>
          <a:r>
            <a:rPr lang="fr-CA" sz="2000" dirty="0" smtClean="0"/>
            <a:t>Multi-</a:t>
          </a:r>
          <a:r>
            <a:rPr lang="fr-CA" sz="2000" dirty="0" err="1" smtClean="0"/>
            <a:t>factorialité</a:t>
          </a:r>
          <a:endParaRPr lang="fr-CA" sz="2000" dirty="0"/>
        </a:p>
      </dgm:t>
    </dgm:pt>
    <dgm:pt modelId="{F5225445-6208-4729-BC17-FD337EAE0E9E}" type="parTrans" cxnId="{C743CB45-7E3D-49EB-B5AC-69BBD649263B}">
      <dgm:prSet/>
      <dgm:spPr/>
      <dgm:t>
        <a:bodyPr/>
        <a:lstStyle/>
        <a:p>
          <a:endParaRPr lang="fr-FR"/>
        </a:p>
      </dgm:t>
    </dgm:pt>
    <dgm:pt modelId="{A8D8CF92-4827-4201-9D68-AB20A2B36E29}" type="sibTrans" cxnId="{C743CB45-7E3D-49EB-B5AC-69BBD649263B}">
      <dgm:prSet/>
      <dgm:spPr/>
      <dgm:t>
        <a:bodyPr/>
        <a:lstStyle/>
        <a:p>
          <a:endParaRPr lang="fr-FR"/>
        </a:p>
      </dgm:t>
    </dgm:pt>
    <dgm:pt modelId="{F423A81A-6C39-4396-8E55-A92D63035750}">
      <dgm:prSet custT="1"/>
      <dgm:spPr/>
      <dgm:t>
        <a:bodyPr/>
        <a:lstStyle/>
        <a:p>
          <a:pPr algn="l" rtl="0"/>
          <a:r>
            <a:rPr lang="fr-CA" sz="2000" dirty="0" smtClean="0"/>
            <a:t>Action synergique</a:t>
          </a:r>
          <a:endParaRPr lang="fr-FR" sz="2000" dirty="0"/>
        </a:p>
      </dgm:t>
    </dgm:pt>
    <dgm:pt modelId="{3BC10934-3E2A-466E-957D-FD8A1EEBF805}" type="parTrans" cxnId="{2627C569-5677-4357-A2E7-3E74F7FC6269}">
      <dgm:prSet/>
      <dgm:spPr/>
      <dgm:t>
        <a:bodyPr/>
        <a:lstStyle/>
        <a:p>
          <a:endParaRPr lang="fr-FR"/>
        </a:p>
      </dgm:t>
    </dgm:pt>
    <dgm:pt modelId="{D81CE879-B68E-466F-80B0-5CBCF1D5BBDA}" type="sibTrans" cxnId="{2627C569-5677-4357-A2E7-3E74F7FC6269}">
      <dgm:prSet/>
      <dgm:spPr/>
      <dgm:t>
        <a:bodyPr/>
        <a:lstStyle/>
        <a:p>
          <a:endParaRPr lang="fr-FR"/>
        </a:p>
      </dgm:t>
    </dgm:pt>
    <dgm:pt modelId="{28733258-159F-4DCA-B7C3-FA1F064CB07C}">
      <dgm:prSet custT="1"/>
      <dgm:spPr/>
      <dgm:t>
        <a:bodyPr/>
        <a:lstStyle/>
        <a:p>
          <a:pPr algn="l" rtl="0"/>
          <a:r>
            <a:rPr lang="fr-CA" sz="2000" dirty="0" smtClean="0"/>
            <a:t>5 stratégies</a:t>
          </a:r>
          <a:endParaRPr lang="fr-FR" sz="2000" dirty="0"/>
        </a:p>
      </dgm:t>
    </dgm:pt>
    <dgm:pt modelId="{5A80252F-0F59-4946-A935-8FCB290360EC}" type="parTrans" cxnId="{5C3B74AC-7655-4EE7-9676-686BD46E9A9E}">
      <dgm:prSet/>
      <dgm:spPr/>
      <dgm:t>
        <a:bodyPr/>
        <a:lstStyle/>
        <a:p>
          <a:endParaRPr lang="fr-FR"/>
        </a:p>
      </dgm:t>
    </dgm:pt>
    <dgm:pt modelId="{5EAF0765-1DDB-47AE-A358-1946A8734E86}" type="sibTrans" cxnId="{5C3B74AC-7655-4EE7-9676-686BD46E9A9E}">
      <dgm:prSet/>
      <dgm:spPr/>
      <dgm:t>
        <a:bodyPr/>
        <a:lstStyle/>
        <a:p>
          <a:endParaRPr lang="fr-FR"/>
        </a:p>
      </dgm:t>
    </dgm:pt>
    <dgm:pt modelId="{117AC154-FD2B-45B7-B1F5-34D8D56C47A9}">
      <dgm:prSet custT="1"/>
      <dgm:spPr/>
      <dgm:t>
        <a:bodyPr/>
        <a:lstStyle/>
        <a:p>
          <a:pPr algn="ctr" rtl="0"/>
          <a:r>
            <a:rPr lang="fr-CA" sz="2400" dirty="0" smtClean="0"/>
            <a:t>Déclaration de Budapest (1991)</a:t>
          </a:r>
          <a:endParaRPr lang="fr-FR" sz="2400" dirty="0"/>
        </a:p>
      </dgm:t>
    </dgm:pt>
    <dgm:pt modelId="{2C0F2120-AE2F-4EA1-9885-C1FA7C3F43D3}" type="parTrans" cxnId="{BAD2D0DA-5E17-4D37-B78C-372F19FB9BC5}">
      <dgm:prSet/>
      <dgm:spPr/>
      <dgm:t>
        <a:bodyPr/>
        <a:lstStyle/>
        <a:p>
          <a:endParaRPr lang="fr-FR"/>
        </a:p>
      </dgm:t>
    </dgm:pt>
    <dgm:pt modelId="{798FBA16-2BF6-4645-BF1D-5582320EEFF5}" type="sibTrans" cxnId="{BAD2D0DA-5E17-4D37-B78C-372F19FB9BC5}">
      <dgm:prSet/>
      <dgm:spPr/>
      <dgm:t>
        <a:bodyPr/>
        <a:lstStyle/>
        <a:p>
          <a:endParaRPr lang="fr-FR"/>
        </a:p>
      </dgm:t>
    </dgm:pt>
    <dgm:pt modelId="{21F45D3F-B29A-46BC-B691-77E55A5876B0}">
      <dgm:prSet custT="1"/>
      <dgm:spPr/>
      <dgm:t>
        <a:bodyPr/>
        <a:lstStyle/>
        <a:p>
          <a:pPr algn="l" rtl="0"/>
          <a:r>
            <a:rPr lang="fr-CA" sz="2000" dirty="0" smtClean="0"/>
            <a:t>Contenu et buts</a:t>
          </a:r>
          <a:endParaRPr lang="fr-FR" sz="2000" dirty="0"/>
        </a:p>
      </dgm:t>
    </dgm:pt>
    <dgm:pt modelId="{DE6BDDEF-0E52-4437-829E-BC10493390B9}" type="parTrans" cxnId="{6C75C8E0-6C2D-4418-88B0-D95EB866DFC3}">
      <dgm:prSet/>
      <dgm:spPr/>
      <dgm:t>
        <a:bodyPr/>
        <a:lstStyle/>
        <a:p>
          <a:endParaRPr lang="fr-FR"/>
        </a:p>
      </dgm:t>
    </dgm:pt>
    <dgm:pt modelId="{D0E648F2-4ACE-4004-AD65-69133961F1CB}" type="sibTrans" cxnId="{6C75C8E0-6C2D-4418-88B0-D95EB866DFC3}">
      <dgm:prSet/>
      <dgm:spPr/>
      <dgm:t>
        <a:bodyPr/>
        <a:lstStyle/>
        <a:p>
          <a:endParaRPr lang="fr-FR"/>
        </a:p>
      </dgm:t>
    </dgm:pt>
    <dgm:pt modelId="{50DF385B-1CF5-4E1E-A8A0-9674947AB001}">
      <dgm:prSet custT="1"/>
      <dgm:spPr/>
      <dgm:t>
        <a:bodyPr/>
        <a:lstStyle/>
        <a:p>
          <a:pPr algn="ctr" rtl="0"/>
          <a:r>
            <a:rPr lang="fr-CA" sz="2400" dirty="0" smtClean="0"/>
            <a:t>Recommandations de Vienne (1997)</a:t>
          </a:r>
          <a:endParaRPr lang="fr-FR" sz="2400" dirty="0"/>
        </a:p>
      </dgm:t>
    </dgm:pt>
    <dgm:pt modelId="{AEBD4387-F846-4793-947A-21AA07EA7EE9}" type="parTrans" cxnId="{EC15794A-F2E7-479D-88C4-09E248647CD6}">
      <dgm:prSet/>
      <dgm:spPr/>
      <dgm:t>
        <a:bodyPr/>
        <a:lstStyle/>
        <a:p>
          <a:endParaRPr lang="fr-FR"/>
        </a:p>
      </dgm:t>
    </dgm:pt>
    <dgm:pt modelId="{3B5672A8-BED4-4AD6-84FA-F04B8B427410}" type="sibTrans" cxnId="{EC15794A-F2E7-479D-88C4-09E248647CD6}">
      <dgm:prSet/>
      <dgm:spPr/>
      <dgm:t>
        <a:bodyPr/>
        <a:lstStyle/>
        <a:p>
          <a:endParaRPr lang="fr-FR"/>
        </a:p>
      </dgm:t>
    </dgm:pt>
    <dgm:pt modelId="{BD286086-4DE7-4A32-8138-1DA5AA9FA952}">
      <dgm:prSet custT="1"/>
      <dgm:spPr/>
      <dgm:t>
        <a:bodyPr/>
        <a:lstStyle/>
        <a:p>
          <a:pPr algn="l" rtl="0"/>
          <a:r>
            <a:rPr lang="fr-CA" sz="2000" dirty="0" smtClean="0"/>
            <a:t>Principes</a:t>
          </a:r>
          <a:endParaRPr lang="fr-FR" sz="2000" dirty="0"/>
        </a:p>
      </dgm:t>
    </dgm:pt>
    <dgm:pt modelId="{D1A88382-70E5-4A77-B3B0-F7BA19D0E093}" type="parTrans" cxnId="{627C6E53-386F-4E69-A303-1F46681E1743}">
      <dgm:prSet/>
      <dgm:spPr/>
      <dgm:t>
        <a:bodyPr/>
        <a:lstStyle/>
        <a:p>
          <a:endParaRPr lang="fr-FR"/>
        </a:p>
      </dgm:t>
    </dgm:pt>
    <dgm:pt modelId="{8E045E14-4635-4AE9-9168-93D31918BCF4}" type="sibTrans" cxnId="{627C6E53-386F-4E69-A303-1F46681E1743}">
      <dgm:prSet/>
      <dgm:spPr/>
      <dgm:t>
        <a:bodyPr/>
        <a:lstStyle/>
        <a:p>
          <a:endParaRPr lang="fr-FR"/>
        </a:p>
      </dgm:t>
    </dgm:pt>
    <dgm:pt modelId="{99BB9CB2-F672-444F-8A83-E4B95311C912}">
      <dgm:prSet/>
      <dgm:spPr/>
      <dgm:t>
        <a:bodyPr/>
        <a:lstStyle/>
        <a:p>
          <a:pPr algn="l" rtl="0"/>
          <a:endParaRPr lang="fr-CA" sz="1300" dirty="0"/>
        </a:p>
      </dgm:t>
    </dgm:pt>
    <dgm:pt modelId="{CFF21129-2D3F-4E98-B403-D5D9E7D7FC06}" type="parTrans" cxnId="{2D830AD4-B8D2-4B3A-AC42-3F1333CD2458}">
      <dgm:prSet/>
      <dgm:spPr/>
      <dgm:t>
        <a:bodyPr/>
        <a:lstStyle/>
        <a:p>
          <a:endParaRPr lang="fr-FR"/>
        </a:p>
      </dgm:t>
    </dgm:pt>
    <dgm:pt modelId="{F81B024C-5E64-4F96-B9D5-4139D13BBBFC}" type="sibTrans" cxnId="{2D830AD4-B8D2-4B3A-AC42-3F1333CD2458}">
      <dgm:prSet/>
      <dgm:spPr/>
      <dgm:t>
        <a:bodyPr/>
        <a:lstStyle/>
        <a:p>
          <a:endParaRPr lang="fr-FR"/>
        </a:p>
      </dgm:t>
    </dgm:pt>
    <dgm:pt modelId="{A1963D01-70D0-4EE6-AC23-A9C81486B2F2}" type="pres">
      <dgm:prSet presAssocID="{16C12115-6A53-4CEC-903F-FEC44D9226E8}" presName="Name0" presStyleCnt="0">
        <dgm:presLayoutVars>
          <dgm:dir/>
          <dgm:resizeHandles val="exact"/>
        </dgm:presLayoutVars>
      </dgm:prSet>
      <dgm:spPr/>
      <dgm:t>
        <a:bodyPr/>
        <a:lstStyle/>
        <a:p>
          <a:endParaRPr lang="fr-CA"/>
        </a:p>
      </dgm:t>
    </dgm:pt>
    <dgm:pt modelId="{FCF658A5-6B57-4CD7-90E4-F6E75E353608}" type="pres">
      <dgm:prSet presAssocID="{FCF481CE-CC5D-4CBA-AF69-25884B614998}" presName="node" presStyleLbl="node1" presStyleIdx="0" presStyleCnt="3" custScaleX="116592">
        <dgm:presLayoutVars>
          <dgm:bulletEnabled val="1"/>
        </dgm:presLayoutVars>
      </dgm:prSet>
      <dgm:spPr/>
      <dgm:t>
        <a:bodyPr/>
        <a:lstStyle/>
        <a:p>
          <a:endParaRPr lang="fr-FR"/>
        </a:p>
      </dgm:t>
    </dgm:pt>
    <dgm:pt modelId="{C675B9F9-2325-438F-896E-C33224D458AE}" type="pres">
      <dgm:prSet presAssocID="{4FE84D7D-2325-4BC5-89C4-C2CDCC4F6E16}" presName="sibTrans" presStyleLbl="sibTrans2D1" presStyleIdx="0" presStyleCnt="2"/>
      <dgm:spPr/>
      <dgm:t>
        <a:bodyPr/>
        <a:lstStyle/>
        <a:p>
          <a:endParaRPr lang="fr-CA"/>
        </a:p>
      </dgm:t>
    </dgm:pt>
    <dgm:pt modelId="{1CA2FEA2-65A7-49ED-B8AA-1BF74029F21A}" type="pres">
      <dgm:prSet presAssocID="{4FE84D7D-2325-4BC5-89C4-C2CDCC4F6E16}" presName="connectorText" presStyleLbl="sibTrans2D1" presStyleIdx="0" presStyleCnt="2"/>
      <dgm:spPr/>
      <dgm:t>
        <a:bodyPr/>
        <a:lstStyle/>
        <a:p>
          <a:endParaRPr lang="fr-CA"/>
        </a:p>
      </dgm:t>
    </dgm:pt>
    <dgm:pt modelId="{47F91F5B-0533-4184-9575-C13ADFB95B1E}" type="pres">
      <dgm:prSet presAssocID="{117AC154-FD2B-45B7-B1F5-34D8D56C47A9}" presName="node" presStyleLbl="node1" presStyleIdx="1" presStyleCnt="3" custLinFactNeighborX="-9716" custLinFactNeighborY="-959">
        <dgm:presLayoutVars>
          <dgm:bulletEnabled val="1"/>
        </dgm:presLayoutVars>
      </dgm:prSet>
      <dgm:spPr/>
      <dgm:t>
        <a:bodyPr/>
        <a:lstStyle/>
        <a:p>
          <a:endParaRPr lang="fr-FR"/>
        </a:p>
      </dgm:t>
    </dgm:pt>
    <dgm:pt modelId="{99F9D75D-5F66-4E6B-B916-F7850A8A18C0}" type="pres">
      <dgm:prSet presAssocID="{798FBA16-2BF6-4645-BF1D-5582320EEFF5}" presName="sibTrans" presStyleLbl="sibTrans2D1" presStyleIdx="1" presStyleCnt="2"/>
      <dgm:spPr/>
      <dgm:t>
        <a:bodyPr/>
        <a:lstStyle/>
        <a:p>
          <a:endParaRPr lang="fr-CA"/>
        </a:p>
      </dgm:t>
    </dgm:pt>
    <dgm:pt modelId="{9725ACD0-A095-4A87-856C-5671708653B2}" type="pres">
      <dgm:prSet presAssocID="{798FBA16-2BF6-4645-BF1D-5582320EEFF5}" presName="connectorText" presStyleLbl="sibTrans2D1" presStyleIdx="1" presStyleCnt="2"/>
      <dgm:spPr/>
      <dgm:t>
        <a:bodyPr/>
        <a:lstStyle/>
        <a:p>
          <a:endParaRPr lang="fr-CA"/>
        </a:p>
      </dgm:t>
    </dgm:pt>
    <dgm:pt modelId="{27A333A0-6408-41CC-ADA0-CAA16336CD23}" type="pres">
      <dgm:prSet presAssocID="{50DF385B-1CF5-4E1E-A8A0-9674947AB001}" presName="node" presStyleLbl="node1" presStyleIdx="2" presStyleCnt="3" custScaleX="161024" custLinFactNeighborX="-25929" custLinFactNeighborY="-959">
        <dgm:presLayoutVars>
          <dgm:bulletEnabled val="1"/>
        </dgm:presLayoutVars>
      </dgm:prSet>
      <dgm:spPr/>
      <dgm:t>
        <a:bodyPr/>
        <a:lstStyle/>
        <a:p>
          <a:endParaRPr lang="fr-FR"/>
        </a:p>
      </dgm:t>
    </dgm:pt>
  </dgm:ptLst>
  <dgm:cxnLst>
    <dgm:cxn modelId="{33756982-0D3E-4AD4-AC18-27C3BA916C88}" type="presOf" srcId="{50DF385B-1CF5-4E1E-A8A0-9674947AB001}" destId="{27A333A0-6408-41CC-ADA0-CAA16336CD23}" srcOrd="0" destOrd="0" presId="urn:microsoft.com/office/officeart/2005/8/layout/process1"/>
    <dgm:cxn modelId="{491E3232-9471-4325-9EB5-B98F2B849B01}" type="presOf" srcId="{28733258-159F-4DCA-B7C3-FA1F064CB07C}" destId="{FCF658A5-6B57-4CD7-90E4-F6E75E353608}" srcOrd="0" destOrd="5" presId="urn:microsoft.com/office/officeart/2005/8/layout/process1"/>
    <dgm:cxn modelId="{7A3F3526-3AAB-4D0B-9C46-1B9641137572}" type="presOf" srcId="{E8C3828A-E08C-44F2-9741-2C1F2485A904}" destId="{FCF658A5-6B57-4CD7-90E4-F6E75E353608}" srcOrd="0" destOrd="1" presId="urn:microsoft.com/office/officeart/2005/8/layout/process1"/>
    <dgm:cxn modelId="{75DA5BE5-CEDE-4ACA-973B-ACD40152607E}" type="presOf" srcId="{F423A81A-6C39-4396-8E55-A92D63035750}" destId="{FCF658A5-6B57-4CD7-90E4-F6E75E353608}" srcOrd="0" destOrd="4" presId="urn:microsoft.com/office/officeart/2005/8/layout/process1"/>
    <dgm:cxn modelId="{C743CB45-7E3D-49EB-B5AC-69BBD649263B}" srcId="{FCF481CE-CC5D-4CBA-AF69-25884B614998}" destId="{0F127F48-B89A-4A3D-98F3-2519E68C18EB}" srcOrd="2" destOrd="0" parTransId="{F5225445-6208-4729-BC17-FD337EAE0E9E}" sibTransId="{A8D8CF92-4827-4201-9D68-AB20A2B36E29}"/>
    <dgm:cxn modelId="{B203654C-2882-439F-AE01-D061E3341E85}" type="presOf" srcId="{C7991C7C-6100-4721-B727-E3AA192FD0FC}" destId="{FCF658A5-6B57-4CD7-90E4-F6E75E353608}" srcOrd="0" destOrd="2" presId="urn:microsoft.com/office/officeart/2005/8/layout/process1"/>
    <dgm:cxn modelId="{5C3B74AC-7655-4EE7-9676-686BD46E9A9E}" srcId="{FCF481CE-CC5D-4CBA-AF69-25884B614998}" destId="{28733258-159F-4DCA-B7C3-FA1F064CB07C}" srcOrd="4" destOrd="0" parTransId="{5A80252F-0F59-4946-A935-8FCB290360EC}" sibTransId="{5EAF0765-1DDB-47AE-A358-1946A8734E86}"/>
    <dgm:cxn modelId="{AB327393-3C5C-4AF0-8CED-D06CD7A09F7E}" type="presOf" srcId="{FCF481CE-CC5D-4CBA-AF69-25884B614998}" destId="{FCF658A5-6B57-4CD7-90E4-F6E75E353608}" srcOrd="0" destOrd="0" presId="urn:microsoft.com/office/officeart/2005/8/layout/process1"/>
    <dgm:cxn modelId="{FBAA6A54-51F0-4232-B965-5803EFE3072D}" type="presOf" srcId="{4FE84D7D-2325-4BC5-89C4-C2CDCC4F6E16}" destId="{C675B9F9-2325-438F-896E-C33224D458AE}" srcOrd="0" destOrd="0" presId="urn:microsoft.com/office/officeart/2005/8/layout/process1"/>
    <dgm:cxn modelId="{C40BD62A-CE53-45A4-8A7F-64A8C5B7ADA2}" type="presOf" srcId="{0F127F48-B89A-4A3D-98F3-2519E68C18EB}" destId="{FCF658A5-6B57-4CD7-90E4-F6E75E353608}" srcOrd="0" destOrd="3" presId="urn:microsoft.com/office/officeart/2005/8/layout/process1"/>
    <dgm:cxn modelId="{627C6E53-386F-4E69-A303-1F46681E1743}" srcId="{50DF385B-1CF5-4E1E-A8A0-9674947AB001}" destId="{BD286086-4DE7-4A32-8138-1DA5AA9FA952}" srcOrd="0" destOrd="0" parTransId="{D1A88382-70E5-4A77-B3B0-F7BA19D0E093}" sibTransId="{8E045E14-4635-4AE9-9168-93D31918BCF4}"/>
    <dgm:cxn modelId="{FA636C30-0A7F-428F-8F4B-22D314CD10B3}" srcId="{FCF481CE-CC5D-4CBA-AF69-25884B614998}" destId="{E8C3828A-E08C-44F2-9741-2C1F2485A904}" srcOrd="0" destOrd="0" parTransId="{F5CE5374-0EBB-4189-A8E6-86BDCA59F996}" sibTransId="{C7872116-F401-4AF5-B543-F22BC6601F5D}"/>
    <dgm:cxn modelId="{4C329CA0-0CF1-4A6A-9DBA-CC2102C6E159}" type="presOf" srcId="{99BB9CB2-F672-444F-8A83-E4B95311C912}" destId="{27A333A0-6408-41CC-ADA0-CAA16336CD23}" srcOrd="0" destOrd="2" presId="urn:microsoft.com/office/officeart/2005/8/layout/process1"/>
    <dgm:cxn modelId="{2627C569-5677-4357-A2E7-3E74F7FC6269}" srcId="{FCF481CE-CC5D-4CBA-AF69-25884B614998}" destId="{F423A81A-6C39-4396-8E55-A92D63035750}" srcOrd="3" destOrd="0" parTransId="{3BC10934-3E2A-466E-957D-FD8A1EEBF805}" sibTransId="{D81CE879-B68E-466F-80B0-5CBCF1D5BBDA}"/>
    <dgm:cxn modelId="{CC36C1FE-95C0-4784-B814-C41FDFBACB1B}" type="presOf" srcId="{798FBA16-2BF6-4645-BF1D-5582320EEFF5}" destId="{99F9D75D-5F66-4E6B-B916-F7850A8A18C0}" srcOrd="0" destOrd="0" presId="urn:microsoft.com/office/officeart/2005/8/layout/process1"/>
    <dgm:cxn modelId="{EC15794A-F2E7-479D-88C4-09E248647CD6}" srcId="{16C12115-6A53-4CEC-903F-FEC44D9226E8}" destId="{50DF385B-1CF5-4E1E-A8A0-9674947AB001}" srcOrd="2" destOrd="0" parTransId="{AEBD4387-F846-4793-947A-21AA07EA7EE9}" sibTransId="{3B5672A8-BED4-4AD6-84FA-F04B8B427410}"/>
    <dgm:cxn modelId="{EA72CF9C-B1E4-4D17-A6EF-3236BC3A85A9}" srcId="{FCF481CE-CC5D-4CBA-AF69-25884B614998}" destId="{C7991C7C-6100-4721-B727-E3AA192FD0FC}" srcOrd="1" destOrd="0" parTransId="{BEFBEEB7-98C3-4B51-B0F3-5C75377C7035}" sibTransId="{CE605ACF-DF48-4B3E-8FDD-6989BDB27C56}"/>
    <dgm:cxn modelId="{96126E39-2716-4B57-87D1-1CDB578C236C}" type="presOf" srcId="{117AC154-FD2B-45B7-B1F5-34D8D56C47A9}" destId="{47F91F5B-0533-4184-9575-C13ADFB95B1E}" srcOrd="0" destOrd="0" presId="urn:microsoft.com/office/officeart/2005/8/layout/process1"/>
    <dgm:cxn modelId="{2D830AD4-B8D2-4B3A-AC42-3F1333CD2458}" srcId="{50DF385B-1CF5-4E1E-A8A0-9674947AB001}" destId="{99BB9CB2-F672-444F-8A83-E4B95311C912}" srcOrd="1" destOrd="0" parTransId="{CFF21129-2D3F-4E98-B403-D5D9E7D7FC06}" sibTransId="{F81B024C-5E64-4F96-B9D5-4139D13BBBFC}"/>
    <dgm:cxn modelId="{6C75C8E0-6C2D-4418-88B0-D95EB866DFC3}" srcId="{117AC154-FD2B-45B7-B1F5-34D8D56C47A9}" destId="{21F45D3F-B29A-46BC-B691-77E55A5876B0}" srcOrd="0" destOrd="0" parTransId="{DE6BDDEF-0E52-4437-829E-BC10493390B9}" sibTransId="{D0E648F2-4ACE-4004-AD65-69133961F1CB}"/>
    <dgm:cxn modelId="{5AB76CF6-19D9-4B0C-9B4A-E78393DB7D5E}" type="presOf" srcId="{798FBA16-2BF6-4645-BF1D-5582320EEFF5}" destId="{9725ACD0-A095-4A87-856C-5671708653B2}" srcOrd="1" destOrd="0" presId="urn:microsoft.com/office/officeart/2005/8/layout/process1"/>
    <dgm:cxn modelId="{B476F8AF-502D-46AB-ABC5-52F2BDD6932E}" type="presOf" srcId="{21F45D3F-B29A-46BC-B691-77E55A5876B0}" destId="{47F91F5B-0533-4184-9575-C13ADFB95B1E}" srcOrd="0" destOrd="1" presId="urn:microsoft.com/office/officeart/2005/8/layout/process1"/>
    <dgm:cxn modelId="{BAD2D0DA-5E17-4D37-B78C-372F19FB9BC5}" srcId="{16C12115-6A53-4CEC-903F-FEC44D9226E8}" destId="{117AC154-FD2B-45B7-B1F5-34D8D56C47A9}" srcOrd="1" destOrd="0" parTransId="{2C0F2120-AE2F-4EA1-9885-C1FA7C3F43D3}" sibTransId="{798FBA16-2BF6-4645-BF1D-5582320EEFF5}"/>
    <dgm:cxn modelId="{C93BF16F-9E9F-47B2-A8C6-76716CAC8C4B}" type="presOf" srcId="{BD286086-4DE7-4A32-8138-1DA5AA9FA952}" destId="{27A333A0-6408-41CC-ADA0-CAA16336CD23}" srcOrd="0" destOrd="1" presId="urn:microsoft.com/office/officeart/2005/8/layout/process1"/>
    <dgm:cxn modelId="{66DCA346-4E29-4D11-A552-8EF53DB0ED99}" type="presOf" srcId="{4FE84D7D-2325-4BC5-89C4-C2CDCC4F6E16}" destId="{1CA2FEA2-65A7-49ED-B8AA-1BF74029F21A}" srcOrd="1" destOrd="0" presId="urn:microsoft.com/office/officeart/2005/8/layout/process1"/>
    <dgm:cxn modelId="{9E7AF6BE-07AE-4D5D-8CE3-AA6B862A1630}" type="presOf" srcId="{16C12115-6A53-4CEC-903F-FEC44D9226E8}" destId="{A1963D01-70D0-4EE6-AC23-A9C81486B2F2}" srcOrd="0" destOrd="0" presId="urn:microsoft.com/office/officeart/2005/8/layout/process1"/>
    <dgm:cxn modelId="{A427B594-F963-4F1B-B282-823BEAEDA31D}" srcId="{16C12115-6A53-4CEC-903F-FEC44D9226E8}" destId="{FCF481CE-CC5D-4CBA-AF69-25884B614998}" srcOrd="0" destOrd="0" parTransId="{EE12617F-5C30-427E-BE95-A328405BCF28}" sibTransId="{4FE84D7D-2325-4BC5-89C4-C2CDCC4F6E16}"/>
    <dgm:cxn modelId="{C4FDA257-FC6B-455D-B5F1-6B4ED666E1EF}" type="presParOf" srcId="{A1963D01-70D0-4EE6-AC23-A9C81486B2F2}" destId="{FCF658A5-6B57-4CD7-90E4-F6E75E353608}" srcOrd="0" destOrd="0" presId="urn:microsoft.com/office/officeart/2005/8/layout/process1"/>
    <dgm:cxn modelId="{0FF4FCFD-31B7-4152-BA55-C8840C834324}" type="presParOf" srcId="{A1963D01-70D0-4EE6-AC23-A9C81486B2F2}" destId="{C675B9F9-2325-438F-896E-C33224D458AE}" srcOrd="1" destOrd="0" presId="urn:microsoft.com/office/officeart/2005/8/layout/process1"/>
    <dgm:cxn modelId="{B8E9B408-82DD-4A16-A161-09EF79437448}" type="presParOf" srcId="{C675B9F9-2325-438F-896E-C33224D458AE}" destId="{1CA2FEA2-65A7-49ED-B8AA-1BF74029F21A}" srcOrd="0" destOrd="0" presId="urn:microsoft.com/office/officeart/2005/8/layout/process1"/>
    <dgm:cxn modelId="{2D028787-E42C-4033-BABD-5E9C5ADD3679}" type="presParOf" srcId="{A1963D01-70D0-4EE6-AC23-A9C81486B2F2}" destId="{47F91F5B-0533-4184-9575-C13ADFB95B1E}" srcOrd="2" destOrd="0" presId="urn:microsoft.com/office/officeart/2005/8/layout/process1"/>
    <dgm:cxn modelId="{B59CB447-A626-4CFE-B507-8E9A5E27604C}" type="presParOf" srcId="{A1963D01-70D0-4EE6-AC23-A9C81486B2F2}" destId="{99F9D75D-5F66-4E6B-B916-F7850A8A18C0}" srcOrd="3" destOrd="0" presId="urn:microsoft.com/office/officeart/2005/8/layout/process1"/>
    <dgm:cxn modelId="{053D23BF-E0C4-4650-BFF7-13F2BC475BBC}" type="presParOf" srcId="{99F9D75D-5F66-4E6B-B916-F7850A8A18C0}" destId="{9725ACD0-A095-4A87-856C-5671708653B2}" srcOrd="0" destOrd="0" presId="urn:microsoft.com/office/officeart/2005/8/layout/process1"/>
    <dgm:cxn modelId="{DAB64F56-4CE3-4D06-B701-501B3FAA8023}" type="presParOf" srcId="{A1963D01-70D0-4EE6-AC23-A9C81486B2F2}" destId="{27A333A0-6408-41CC-ADA0-CAA16336CD23}"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75F31E-35A4-4D4A-8384-8BA9370CF4B0}" type="doc">
      <dgm:prSet loTypeId="urn:microsoft.com/office/officeart/2005/8/layout/process5" loCatId="process" qsTypeId="urn:microsoft.com/office/officeart/2005/8/quickstyle/3d2" qsCatId="3D" csTypeId="urn:microsoft.com/office/officeart/2005/8/colors/accent1_3" csCatId="accent1" phldr="1"/>
      <dgm:spPr/>
      <dgm:t>
        <a:bodyPr/>
        <a:lstStyle/>
        <a:p>
          <a:endParaRPr lang="fr-FR"/>
        </a:p>
      </dgm:t>
    </dgm:pt>
    <dgm:pt modelId="{5342FD8A-8C72-4216-8324-6F986EA8E56E}">
      <dgm:prSet custT="1"/>
      <dgm:spPr/>
      <dgm:t>
        <a:bodyPr/>
        <a:lstStyle/>
        <a:p>
          <a:pPr rtl="0"/>
          <a:r>
            <a:rPr lang="fr-CA" sz="2000" dirty="0" smtClean="0"/>
            <a:t>OMS a développé un outil </a:t>
          </a:r>
          <a:r>
            <a:rPr lang="fr-CA" sz="2000" b="1" dirty="0" smtClean="0"/>
            <a:t>d’auto-évaluation pour améliorer la qualité</a:t>
          </a:r>
          <a:endParaRPr lang="fr-FR" sz="2000" dirty="0"/>
        </a:p>
      </dgm:t>
    </dgm:pt>
    <dgm:pt modelId="{968DAD70-C2A7-4004-9508-E8D923FFB5A5}" type="parTrans" cxnId="{D48778CF-2542-454F-9B82-E40B5CF191C2}">
      <dgm:prSet/>
      <dgm:spPr/>
      <dgm:t>
        <a:bodyPr/>
        <a:lstStyle/>
        <a:p>
          <a:endParaRPr lang="fr-FR"/>
        </a:p>
      </dgm:t>
    </dgm:pt>
    <dgm:pt modelId="{98ACBA90-A146-4AEA-A1F4-FCC9B784252E}" type="sibTrans" cxnId="{D48778CF-2542-454F-9B82-E40B5CF191C2}">
      <dgm:prSet/>
      <dgm:spPr/>
      <dgm:t>
        <a:bodyPr/>
        <a:lstStyle/>
        <a:p>
          <a:endParaRPr lang="fr-FR"/>
        </a:p>
      </dgm:t>
    </dgm:pt>
    <dgm:pt modelId="{C5E4B5E6-6A35-40CD-85B0-737ACABA0B2A}">
      <dgm:prSet custT="1"/>
      <dgm:spPr/>
      <dgm:t>
        <a:bodyPr/>
        <a:lstStyle/>
        <a:p>
          <a:pPr rtl="0"/>
          <a:r>
            <a:rPr lang="fr-CA" sz="2000" dirty="0" smtClean="0"/>
            <a:t>Standards basés sur </a:t>
          </a:r>
          <a:endParaRPr lang="fr-CA" sz="2000" dirty="0"/>
        </a:p>
      </dgm:t>
    </dgm:pt>
    <dgm:pt modelId="{A87D5BBE-9B67-45F3-8DA9-F8C579A88751}" type="parTrans" cxnId="{DB438E93-67CA-4CF4-9CEE-C6446211AEA9}">
      <dgm:prSet/>
      <dgm:spPr/>
      <dgm:t>
        <a:bodyPr/>
        <a:lstStyle/>
        <a:p>
          <a:endParaRPr lang="fr-FR"/>
        </a:p>
      </dgm:t>
    </dgm:pt>
    <dgm:pt modelId="{BE342C82-96DC-457E-BBD6-9558E18CA6D1}" type="sibTrans" cxnId="{DB438E93-67CA-4CF4-9CEE-C6446211AEA9}">
      <dgm:prSet/>
      <dgm:spPr/>
      <dgm:t>
        <a:bodyPr/>
        <a:lstStyle/>
        <a:p>
          <a:endParaRPr lang="fr-FR"/>
        </a:p>
      </dgm:t>
    </dgm:pt>
    <dgm:pt modelId="{B7A25D5E-9223-4D1E-AECE-75E67E3C13E2}">
      <dgm:prSet custT="1"/>
      <dgm:spPr/>
      <dgm:t>
        <a:bodyPr/>
        <a:lstStyle/>
        <a:p>
          <a:pPr rtl="0"/>
          <a:r>
            <a:rPr lang="fr-CA" sz="1800" i="1" dirty="0" smtClean="0"/>
            <a:t>la philosophie du réseau international HPS;</a:t>
          </a:r>
          <a:endParaRPr lang="fr-FR" sz="1800" i="1" dirty="0"/>
        </a:p>
      </dgm:t>
    </dgm:pt>
    <dgm:pt modelId="{BE21D377-64BA-4847-95FE-3CD231DF17C3}" type="parTrans" cxnId="{7BE7962D-BB81-4864-BB2F-A72D02F45368}">
      <dgm:prSet/>
      <dgm:spPr/>
      <dgm:t>
        <a:bodyPr/>
        <a:lstStyle/>
        <a:p>
          <a:endParaRPr lang="fr-FR"/>
        </a:p>
      </dgm:t>
    </dgm:pt>
    <dgm:pt modelId="{602312EA-8E8D-459E-96C5-45ACB8EFA2CE}" type="sibTrans" cxnId="{7BE7962D-BB81-4864-BB2F-A72D02F45368}">
      <dgm:prSet/>
      <dgm:spPr/>
      <dgm:t>
        <a:bodyPr/>
        <a:lstStyle/>
        <a:p>
          <a:endParaRPr lang="fr-FR"/>
        </a:p>
      </dgm:t>
    </dgm:pt>
    <dgm:pt modelId="{63B242DF-D597-4A12-8AE1-04DDF9927A4D}">
      <dgm:prSet custT="1"/>
      <dgm:spPr/>
      <dgm:t>
        <a:bodyPr/>
        <a:lstStyle/>
        <a:p>
          <a:pPr rtl="0"/>
          <a:r>
            <a:rPr lang="fr-CA" sz="1800" i="1" dirty="0" smtClean="0"/>
            <a:t>des données probantes sur des activités PS dans les hôpitaux;</a:t>
          </a:r>
          <a:endParaRPr lang="fr-FR" sz="1800" i="1" dirty="0"/>
        </a:p>
      </dgm:t>
    </dgm:pt>
    <dgm:pt modelId="{392B4482-CE1F-4EE9-B1AA-DA98E6D8218E}" type="parTrans" cxnId="{F1367AA7-F98A-43D2-81B5-E4BECB373173}">
      <dgm:prSet/>
      <dgm:spPr/>
      <dgm:t>
        <a:bodyPr/>
        <a:lstStyle/>
        <a:p>
          <a:endParaRPr lang="fr-FR"/>
        </a:p>
      </dgm:t>
    </dgm:pt>
    <dgm:pt modelId="{8629C477-9B34-4F5C-B292-27CA5F422F88}" type="sibTrans" cxnId="{F1367AA7-F98A-43D2-81B5-E4BECB373173}">
      <dgm:prSet/>
      <dgm:spPr/>
      <dgm:t>
        <a:bodyPr/>
        <a:lstStyle/>
        <a:p>
          <a:endParaRPr lang="fr-FR"/>
        </a:p>
      </dgm:t>
    </dgm:pt>
    <dgm:pt modelId="{334AB0A8-0DF4-4E63-946A-19D6EA33EE7C}">
      <dgm:prSet custT="1"/>
      <dgm:spPr/>
      <dgm:t>
        <a:bodyPr/>
        <a:lstStyle/>
        <a:p>
          <a:pPr rtl="0"/>
          <a:r>
            <a:rPr lang="fr-CA" sz="1800" i="1" dirty="0" smtClean="0"/>
            <a:t>l’implantation de gestion de la qualité dans les organisations.</a:t>
          </a:r>
          <a:endParaRPr lang="fr-CA" sz="1800" i="1" dirty="0"/>
        </a:p>
      </dgm:t>
    </dgm:pt>
    <dgm:pt modelId="{56038543-11E7-46F5-AB44-8F84906C8BBA}" type="parTrans" cxnId="{9866444C-2AF4-42A3-AB57-B825CA39F02E}">
      <dgm:prSet/>
      <dgm:spPr/>
      <dgm:t>
        <a:bodyPr/>
        <a:lstStyle/>
        <a:p>
          <a:endParaRPr lang="fr-FR"/>
        </a:p>
      </dgm:t>
    </dgm:pt>
    <dgm:pt modelId="{49C2D233-376A-48A5-9775-4270F5A0125E}" type="sibTrans" cxnId="{9866444C-2AF4-42A3-AB57-B825CA39F02E}">
      <dgm:prSet/>
      <dgm:spPr/>
      <dgm:t>
        <a:bodyPr/>
        <a:lstStyle/>
        <a:p>
          <a:endParaRPr lang="fr-FR"/>
        </a:p>
      </dgm:t>
    </dgm:pt>
    <dgm:pt modelId="{3D744432-73A1-4805-A349-AD0669D35F82}">
      <dgm:prSet custT="1"/>
      <dgm:spPr/>
      <dgm:t>
        <a:bodyPr/>
        <a:lstStyle/>
        <a:p>
          <a:pPr rtl="0"/>
          <a:r>
            <a:rPr lang="fr-CA" sz="2000" dirty="0" smtClean="0"/>
            <a:t>Complément aux standards sur la qualité qui existent déjà</a:t>
          </a:r>
          <a:endParaRPr lang="fr-FR" sz="2000" dirty="0"/>
        </a:p>
      </dgm:t>
    </dgm:pt>
    <dgm:pt modelId="{DE5F6D10-34FC-4B61-B6A0-A6F561F27F4C}" type="parTrans" cxnId="{986DF41E-5505-4E02-AD49-32E0D045E0A4}">
      <dgm:prSet/>
      <dgm:spPr/>
      <dgm:t>
        <a:bodyPr/>
        <a:lstStyle/>
        <a:p>
          <a:endParaRPr lang="fr-FR"/>
        </a:p>
      </dgm:t>
    </dgm:pt>
    <dgm:pt modelId="{B3E17A0C-61D7-41DF-8895-1C6EA9106805}" type="sibTrans" cxnId="{986DF41E-5505-4E02-AD49-32E0D045E0A4}">
      <dgm:prSet/>
      <dgm:spPr/>
      <dgm:t>
        <a:bodyPr/>
        <a:lstStyle/>
        <a:p>
          <a:endParaRPr lang="fr-FR"/>
        </a:p>
      </dgm:t>
    </dgm:pt>
    <dgm:pt modelId="{1412A173-CAD7-4455-BF4B-9D87CED43246}">
      <dgm:prSet custT="1"/>
      <dgm:spPr/>
      <dgm:t>
        <a:bodyPr/>
        <a:lstStyle/>
        <a:p>
          <a:pPr rtl="0"/>
          <a:r>
            <a:rPr lang="fr-CA" sz="2000" dirty="0" smtClean="0"/>
            <a:t>Des indicateurs complémentaires proposés pour la mesure de résultats </a:t>
          </a:r>
          <a:endParaRPr lang="fr-FR" sz="2000" dirty="0"/>
        </a:p>
      </dgm:t>
    </dgm:pt>
    <dgm:pt modelId="{127318D9-458E-43D8-A024-635F2723D3B4}" type="parTrans" cxnId="{3B8B9DAC-214D-4DE9-AAF7-540358E7BD38}">
      <dgm:prSet/>
      <dgm:spPr/>
      <dgm:t>
        <a:bodyPr/>
        <a:lstStyle/>
        <a:p>
          <a:endParaRPr lang="fr-FR"/>
        </a:p>
      </dgm:t>
    </dgm:pt>
    <dgm:pt modelId="{A403CA82-C299-450A-A9CC-03A36745F3D0}" type="sibTrans" cxnId="{3B8B9DAC-214D-4DE9-AAF7-540358E7BD38}">
      <dgm:prSet/>
      <dgm:spPr/>
      <dgm:t>
        <a:bodyPr/>
        <a:lstStyle/>
        <a:p>
          <a:endParaRPr lang="fr-FR"/>
        </a:p>
      </dgm:t>
    </dgm:pt>
    <dgm:pt modelId="{AE995B4C-E5BF-4E4A-9525-49E999B7AB84}">
      <dgm:prSet custT="1"/>
      <dgm:spPr/>
      <dgm:t>
        <a:bodyPr/>
        <a:lstStyle/>
        <a:p>
          <a:pPr rtl="0"/>
          <a:r>
            <a:rPr lang="fr-CA" sz="1800" i="1" dirty="0" smtClean="0"/>
            <a:t>% du personnel qui fume</a:t>
          </a:r>
          <a:endParaRPr lang="fr-FR" sz="1800" i="1" dirty="0"/>
        </a:p>
      </dgm:t>
    </dgm:pt>
    <dgm:pt modelId="{D9C727B5-9F6B-4A0E-B1A7-BF51B3E81C0C}" type="parTrans" cxnId="{CCDA6AE6-0F45-46C9-A580-5B313F3E3453}">
      <dgm:prSet/>
      <dgm:spPr/>
      <dgm:t>
        <a:bodyPr/>
        <a:lstStyle/>
        <a:p>
          <a:endParaRPr lang="fr-FR"/>
        </a:p>
      </dgm:t>
    </dgm:pt>
    <dgm:pt modelId="{42644904-0B47-48E2-BEA9-0D008F31E12B}" type="sibTrans" cxnId="{CCDA6AE6-0F45-46C9-A580-5B313F3E3453}">
      <dgm:prSet/>
      <dgm:spPr/>
      <dgm:t>
        <a:bodyPr/>
        <a:lstStyle/>
        <a:p>
          <a:endParaRPr lang="fr-FR"/>
        </a:p>
      </dgm:t>
    </dgm:pt>
    <dgm:pt modelId="{ABF64B3E-E616-4541-BDBC-EFFC1353F12F}">
      <dgm:prSet custT="1"/>
      <dgm:spPr/>
      <dgm:t>
        <a:bodyPr/>
        <a:lstStyle/>
        <a:p>
          <a:pPr rtl="0"/>
          <a:r>
            <a:rPr lang="fr-CA" sz="1800" i="1" dirty="0" smtClean="0"/>
            <a:t>% d’absences à court-terme </a:t>
          </a:r>
          <a:endParaRPr lang="fr-FR" sz="1800" i="1" dirty="0"/>
        </a:p>
      </dgm:t>
    </dgm:pt>
    <dgm:pt modelId="{85756B12-F5D6-4454-9E8F-08F082323878}" type="parTrans" cxnId="{3FBE2172-A762-4DF4-9D12-1DA7ACDB8B91}">
      <dgm:prSet/>
      <dgm:spPr/>
      <dgm:t>
        <a:bodyPr/>
        <a:lstStyle/>
        <a:p>
          <a:endParaRPr lang="fr-FR"/>
        </a:p>
      </dgm:t>
    </dgm:pt>
    <dgm:pt modelId="{8D1B36A3-6DC3-4D5B-B072-248338D5AE10}" type="sibTrans" cxnId="{3FBE2172-A762-4DF4-9D12-1DA7ACDB8B91}">
      <dgm:prSet/>
      <dgm:spPr/>
      <dgm:t>
        <a:bodyPr/>
        <a:lstStyle/>
        <a:p>
          <a:endParaRPr lang="fr-FR"/>
        </a:p>
      </dgm:t>
    </dgm:pt>
    <dgm:pt modelId="{EAD35A75-E1EA-4F81-839C-E17E451D19B1}">
      <dgm:prSet custT="1"/>
      <dgm:spPr/>
      <dgm:t>
        <a:bodyPr/>
        <a:lstStyle/>
        <a:p>
          <a:pPr rtl="0"/>
          <a:r>
            <a:rPr lang="fr-CA" sz="1800" i="1" dirty="0" smtClean="0"/>
            <a:t>Score sur l’expérience du personnel avec les conditions de travail</a:t>
          </a:r>
          <a:endParaRPr lang="fr-FR" sz="1800" i="1" dirty="0"/>
        </a:p>
      </dgm:t>
    </dgm:pt>
    <dgm:pt modelId="{51A10EBC-EBA7-4D1A-940E-54B9F039FC3B}" type="parTrans" cxnId="{EF724F29-73F6-40F8-90BF-E910484B9FAA}">
      <dgm:prSet/>
      <dgm:spPr/>
      <dgm:t>
        <a:bodyPr/>
        <a:lstStyle/>
        <a:p>
          <a:endParaRPr lang="fr-FR"/>
        </a:p>
      </dgm:t>
    </dgm:pt>
    <dgm:pt modelId="{690AE966-9E4E-4C47-A643-6D5B40AF2D57}" type="sibTrans" cxnId="{EF724F29-73F6-40F8-90BF-E910484B9FAA}">
      <dgm:prSet/>
      <dgm:spPr/>
      <dgm:t>
        <a:bodyPr/>
        <a:lstStyle/>
        <a:p>
          <a:endParaRPr lang="fr-FR"/>
        </a:p>
      </dgm:t>
    </dgm:pt>
    <dgm:pt modelId="{E3FA43B7-F8EA-4911-B2AD-F24492AFCB07}">
      <dgm:prSet/>
      <dgm:spPr/>
      <dgm:t>
        <a:bodyPr/>
        <a:lstStyle/>
        <a:p>
          <a:pPr rtl="0"/>
          <a:endParaRPr lang="fr-FR" sz="1200" dirty="0"/>
        </a:p>
      </dgm:t>
    </dgm:pt>
    <dgm:pt modelId="{B7E7EA9D-B803-4E3B-AC93-5ABE36731F7B}" type="parTrans" cxnId="{6D32D0A8-7D15-47F0-AA25-BD10DCD27D40}">
      <dgm:prSet/>
      <dgm:spPr/>
      <dgm:t>
        <a:bodyPr/>
        <a:lstStyle/>
        <a:p>
          <a:endParaRPr lang="fr-FR"/>
        </a:p>
      </dgm:t>
    </dgm:pt>
    <dgm:pt modelId="{7B4C8843-D8E8-46CF-AC1A-90F888DB8342}" type="sibTrans" cxnId="{6D32D0A8-7D15-47F0-AA25-BD10DCD27D40}">
      <dgm:prSet/>
      <dgm:spPr/>
      <dgm:t>
        <a:bodyPr/>
        <a:lstStyle/>
        <a:p>
          <a:endParaRPr lang="fr-FR"/>
        </a:p>
      </dgm:t>
    </dgm:pt>
    <dgm:pt modelId="{4A09DA8A-352F-4727-8555-B61BA0F0444F}" type="pres">
      <dgm:prSet presAssocID="{CE75F31E-35A4-4D4A-8384-8BA9370CF4B0}" presName="diagram" presStyleCnt="0">
        <dgm:presLayoutVars>
          <dgm:dir/>
          <dgm:resizeHandles val="exact"/>
        </dgm:presLayoutVars>
      </dgm:prSet>
      <dgm:spPr/>
      <dgm:t>
        <a:bodyPr/>
        <a:lstStyle/>
        <a:p>
          <a:endParaRPr lang="fr-CA"/>
        </a:p>
      </dgm:t>
    </dgm:pt>
    <dgm:pt modelId="{47A47416-833C-4097-96EA-2BC2E678A699}" type="pres">
      <dgm:prSet presAssocID="{5342FD8A-8C72-4216-8324-6F986EA8E56E}" presName="node" presStyleLbl="node1" presStyleIdx="0" presStyleCnt="4">
        <dgm:presLayoutVars>
          <dgm:bulletEnabled val="1"/>
        </dgm:presLayoutVars>
      </dgm:prSet>
      <dgm:spPr/>
      <dgm:t>
        <a:bodyPr/>
        <a:lstStyle/>
        <a:p>
          <a:endParaRPr lang="fr-CA"/>
        </a:p>
      </dgm:t>
    </dgm:pt>
    <dgm:pt modelId="{37F89926-545F-4113-98FC-8AD29EEF73D0}" type="pres">
      <dgm:prSet presAssocID="{98ACBA90-A146-4AEA-A1F4-FCC9B784252E}" presName="sibTrans" presStyleLbl="sibTrans2D1" presStyleIdx="0" presStyleCnt="3"/>
      <dgm:spPr/>
      <dgm:t>
        <a:bodyPr/>
        <a:lstStyle/>
        <a:p>
          <a:endParaRPr lang="fr-CA"/>
        </a:p>
      </dgm:t>
    </dgm:pt>
    <dgm:pt modelId="{C8182F6A-35BB-4CD9-AB57-D8518700CC41}" type="pres">
      <dgm:prSet presAssocID="{98ACBA90-A146-4AEA-A1F4-FCC9B784252E}" presName="connectorText" presStyleLbl="sibTrans2D1" presStyleIdx="0" presStyleCnt="3"/>
      <dgm:spPr/>
      <dgm:t>
        <a:bodyPr/>
        <a:lstStyle/>
        <a:p>
          <a:endParaRPr lang="fr-CA"/>
        </a:p>
      </dgm:t>
    </dgm:pt>
    <dgm:pt modelId="{29B37A7F-BEA2-4D2C-9B8E-0812FED7B135}" type="pres">
      <dgm:prSet presAssocID="{C5E4B5E6-6A35-40CD-85B0-737ACABA0B2A}" presName="node" presStyleLbl="node1" presStyleIdx="1" presStyleCnt="4" custScaleX="164677" custScaleY="131379">
        <dgm:presLayoutVars>
          <dgm:bulletEnabled val="1"/>
        </dgm:presLayoutVars>
      </dgm:prSet>
      <dgm:spPr/>
      <dgm:t>
        <a:bodyPr/>
        <a:lstStyle/>
        <a:p>
          <a:endParaRPr lang="fr-FR"/>
        </a:p>
      </dgm:t>
    </dgm:pt>
    <dgm:pt modelId="{40760610-0B7F-4F3D-A74B-C3154454DD2D}" type="pres">
      <dgm:prSet presAssocID="{BE342C82-96DC-457E-BBD6-9558E18CA6D1}" presName="sibTrans" presStyleLbl="sibTrans2D1" presStyleIdx="1" presStyleCnt="3"/>
      <dgm:spPr/>
      <dgm:t>
        <a:bodyPr/>
        <a:lstStyle/>
        <a:p>
          <a:endParaRPr lang="fr-CA"/>
        </a:p>
      </dgm:t>
    </dgm:pt>
    <dgm:pt modelId="{6B896173-7803-4EA7-821A-4A4C50483FF5}" type="pres">
      <dgm:prSet presAssocID="{BE342C82-96DC-457E-BBD6-9558E18CA6D1}" presName="connectorText" presStyleLbl="sibTrans2D1" presStyleIdx="1" presStyleCnt="3"/>
      <dgm:spPr/>
      <dgm:t>
        <a:bodyPr/>
        <a:lstStyle/>
        <a:p>
          <a:endParaRPr lang="fr-CA"/>
        </a:p>
      </dgm:t>
    </dgm:pt>
    <dgm:pt modelId="{B691D623-5EA8-4127-ACA3-65749B3F75F5}" type="pres">
      <dgm:prSet presAssocID="{3D744432-73A1-4805-A349-AD0669D35F82}" presName="node" presStyleLbl="node1" presStyleIdx="2" presStyleCnt="4" custScaleY="119352" custLinFactNeighborX="-705" custLinFactNeighborY="-9143">
        <dgm:presLayoutVars>
          <dgm:bulletEnabled val="1"/>
        </dgm:presLayoutVars>
      </dgm:prSet>
      <dgm:spPr/>
      <dgm:t>
        <a:bodyPr/>
        <a:lstStyle/>
        <a:p>
          <a:endParaRPr lang="fr-FR"/>
        </a:p>
      </dgm:t>
    </dgm:pt>
    <dgm:pt modelId="{BC194DC6-0232-4397-8457-92EBF24093FB}" type="pres">
      <dgm:prSet presAssocID="{B3E17A0C-61D7-41DF-8895-1C6EA9106805}" presName="sibTrans" presStyleLbl="sibTrans2D1" presStyleIdx="2" presStyleCnt="3"/>
      <dgm:spPr/>
      <dgm:t>
        <a:bodyPr/>
        <a:lstStyle/>
        <a:p>
          <a:endParaRPr lang="fr-CA"/>
        </a:p>
      </dgm:t>
    </dgm:pt>
    <dgm:pt modelId="{27D37BCC-3DF6-4F38-A84D-4629B69FFB82}" type="pres">
      <dgm:prSet presAssocID="{B3E17A0C-61D7-41DF-8895-1C6EA9106805}" presName="connectorText" presStyleLbl="sibTrans2D1" presStyleIdx="2" presStyleCnt="3"/>
      <dgm:spPr/>
      <dgm:t>
        <a:bodyPr/>
        <a:lstStyle/>
        <a:p>
          <a:endParaRPr lang="fr-CA"/>
        </a:p>
      </dgm:t>
    </dgm:pt>
    <dgm:pt modelId="{F1A0E6F4-1965-46DA-A2A2-9D0196E1C27D}" type="pres">
      <dgm:prSet presAssocID="{1412A173-CAD7-4455-BF4B-9D87CED43246}" presName="node" presStyleLbl="node1" presStyleIdx="3" presStyleCnt="4" custScaleX="157111" custScaleY="139221" custLinFactNeighborX="767" custLinFactNeighborY="-15440">
        <dgm:presLayoutVars>
          <dgm:bulletEnabled val="1"/>
        </dgm:presLayoutVars>
      </dgm:prSet>
      <dgm:spPr/>
      <dgm:t>
        <a:bodyPr/>
        <a:lstStyle/>
        <a:p>
          <a:endParaRPr lang="fr-FR"/>
        </a:p>
      </dgm:t>
    </dgm:pt>
  </dgm:ptLst>
  <dgm:cxnLst>
    <dgm:cxn modelId="{66FE093D-67DC-408A-A3EA-4DB52E0ED1D2}" type="presOf" srcId="{B7A25D5E-9223-4D1E-AECE-75E67E3C13E2}" destId="{29B37A7F-BEA2-4D2C-9B8E-0812FED7B135}" srcOrd="0" destOrd="1" presId="urn:microsoft.com/office/officeart/2005/8/layout/process5"/>
    <dgm:cxn modelId="{EBE4DC69-6F4F-49C7-A279-D74E91A1D7AB}" type="presOf" srcId="{E3FA43B7-F8EA-4911-B2AD-F24492AFCB07}" destId="{F1A0E6F4-1965-46DA-A2A2-9D0196E1C27D}" srcOrd="0" destOrd="4" presId="urn:microsoft.com/office/officeart/2005/8/layout/process5"/>
    <dgm:cxn modelId="{7BFE58A6-0B25-4F6F-BB0E-5BEBF8266B51}" type="presOf" srcId="{334AB0A8-0DF4-4E63-946A-19D6EA33EE7C}" destId="{29B37A7F-BEA2-4D2C-9B8E-0812FED7B135}" srcOrd="0" destOrd="3" presId="urn:microsoft.com/office/officeart/2005/8/layout/process5"/>
    <dgm:cxn modelId="{254C45B5-533D-4D7A-B8C7-EA202FA1F07C}" type="presOf" srcId="{98ACBA90-A146-4AEA-A1F4-FCC9B784252E}" destId="{37F89926-545F-4113-98FC-8AD29EEF73D0}" srcOrd="0" destOrd="0" presId="urn:microsoft.com/office/officeart/2005/8/layout/process5"/>
    <dgm:cxn modelId="{DB438E93-67CA-4CF4-9CEE-C6446211AEA9}" srcId="{CE75F31E-35A4-4D4A-8384-8BA9370CF4B0}" destId="{C5E4B5E6-6A35-40CD-85B0-737ACABA0B2A}" srcOrd="1" destOrd="0" parTransId="{A87D5BBE-9B67-45F3-8DA9-F8C579A88751}" sibTransId="{BE342C82-96DC-457E-BBD6-9558E18CA6D1}"/>
    <dgm:cxn modelId="{7BE7962D-BB81-4864-BB2F-A72D02F45368}" srcId="{C5E4B5E6-6A35-40CD-85B0-737ACABA0B2A}" destId="{B7A25D5E-9223-4D1E-AECE-75E67E3C13E2}" srcOrd="0" destOrd="0" parTransId="{BE21D377-64BA-4847-95FE-3CD231DF17C3}" sibTransId="{602312EA-8E8D-459E-96C5-45ACB8EFA2CE}"/>
    <dgm:cxn modelId="{AD4B494F-ECAD-48FA-A308-0C34930AA4FE}" type="presOf" srcId="{BE342C82-96DC-457E-BBD6-9558E18CA6D1}" destId="{40760610-0B7F-4F3D-A74B-C3154454DD2D}" srcOrd="0" destOrd="0" presId="urn:microsoft.com/office/officeart/2005/8/layout/process5"/>
    <dgm:cxn modelId="{27AF3108-FDFC-4B64-B27D-C6F29B2CEECF}" type="presOf" srcId="{CE75F31E-35A4-4D4A-8384-8BA9370CF4B0}" destId="{4A09DA8A-352F-4727-8555-B61BA0F0444F}" srcOrd="0" destOrd="0" presId="urn:microsoft.com/office/officeart/2005/8/layout/process5"/>
    <dgm:cxn modelId="{8557E348-E45F-41C6-A7D3-46A7779DA318}" type="presOf" srcId="{C5E4B5E6-6A35-40CD-85B0-737ACABA0B2A}" destId="{29B37A7F-BEA2-4D2C-9B8E-0812FED7B135}" srcOrd="0" destOrd="0" presId="urn:microsoft.com/office/officeart/2005/8/layout/process5"/>
    <dgm:cxn modelId="{D48778CF-2542-454F-9B82-E40B5CF191C2}" srcId="{CE75F31E-35A4-4D4A-8384-8BA9370CF4B0}" destId="{5342FD8A-8C72-4216-8324-6F986EA8E56E}" srcOrd="0" destOrd="0" parTransId="{968DAD70-C2A7-4004-9508-E8D923FFB5A5}" sibTransId="{98ACBA90-A146-4AEA-A1F4-FCC9B784252E}"/>
    <dgm:cxn modelId="{6D32D0A8-7D15-47F0-AA25-BD10DCD27D40}" srcId="{1412A173-CAD7-4455-BF4B-9D87CED43246}" destId="{E3FA43B7-F8EA-4911-B2AD-F24492AFCB07}" srcOrd="3" destOrd="0" parTransId="{B7E7EA9D-B803-4E3B-AC93-5ABE36731F7B}" sibTransId="{7B4C8843-D8E8-46CF-AC1A-90F888DB8342}"/>
    <dgm:cxn modelId="{986DF41E-5505-4E02-AD49-32E0D045E0A4}" srcId="{CE75F31E-35A4-4D4A-8384-8BA9370CF4B0}" destId="{3D744432-73A1-4805-A349-AD0669D35F82}" srcOrd="2" destOrd="0" parTransId="{DE5F6D10-34FC-4B61-B6A0-A6F561F27F4C}" sibTransId="{B3E17A0C-61D7-41DF-8895-1C6EA9106805}"/>
    <dgm:cxn modelId="{7112C34D-417C-4C55-BFC8-ECA81D9962F1}" type="presOf" srcId="{EAD35A75-E1EA-4F81-839C-E17E451D19B1}" destId="{F1A0E6F4-1965-46DA-A2A2-9D0196E1C27D}" srcOrd="0" destOrd="3" presId="urn:microsoft.com/office/officeart/2005/8/layout/process5"/>
    <dgm:cxn modelId="{9866444C-2AF4-42A3-AB57-B825CA39F02E}" srcId="{C5E4B5E6-6A35-40CD-85B0-737ACABA0B2A}" destId="{334AB0A8-0DF4-4E63-946A-19D6EA33EE7C}" srcOrd="2" destOrd="0" parTransId="{56038543-11E7-46F5-AB44-8F84906C8BBA}" sibTransId="{49C2D233-376A-48A5-9775-4270F5A0125E}"/>
    <dgm:cxn modelId="{3B8B9DAC-214D-4DE9-AAF7-540358E7BD38}" srcId="{CE75F31E-35A4-4D4A-8384-8BA9370CF4B0}" destId="{1412A173-CAD7-4455-BF4B-9D87CED43246}" srcOrd="3" destOrd="0" parTransId="{127318D9-458E-43D8-A024-635F2723D3B4}" sibTransId="{A403CA82-C299-450A-A9CC-03A36745F3D0}"/>
    <dgm:cxn modelId="{E4C2F0C7-AB25-4576-8BAF-0A1E520D08F8}" type="presOf" srcId="{AE995B4C-E5BF-4E4A-9525-49E999B7AB84}" destId="{F1A0E6F4-1965-46DA-A2A2-9D0196E1C27D}" srcOrd="0" destOrd="1" presId="urn:microsoft.com/office/officeart/2005/8/layout/process5"/>
    <dgm:cxn modelId="{9FB91A27-7F59-46CC-8572-827C7E0405F0}" type="presOf" srcId="{B3E17A0C-61D7-41DF-8895-1C6EA9106805}" destId="{27D37BCC-3DF6-4F38-A84D-4629B69FFB82}" srcOrd="1" destOrd="0" presId="urn:microsoft.com/office/officeart/2005/8/layout/process5"/>
    <dgm:cxn modelId="{C0FC641A-FE05-483D-8715-273B000F13A6}" type="presOf" srcId="{63B242DF-D597-4A12-8AE1-04DDF9927A4D}" destId="{29B37A7F-BEA2-4D2C-9B8E-0812FED7B135}" srcOrd="0" destOrd="2" presId="urn:microsoft.com/office/officeart/2005/8/layout/process5"/>
    <dgm:cxn modelId="{EF724F29-73F6-40F8-90BF-E910484B9FAA}" srcId="{1412A173-CAD7-4455-BF4B-9D87CED43246}" destId="{EAD35A75-E1EA-4F81-839C-E17E451D19B1}" srcOrd="2" destOrd="0" parTransId="{51A10EBC-EBA7-4D1A-940E-54B9F039FC3B}" sibTransId="{690AE966-9E4E-4C47-A643-6D5B40AF2D57}"/>
    <dgm:cxn modelId="{F1367AA7-F98A-43D2-81B5-E4BECB373173}" srcId="{C5E4B5E6-6A35-40CD-85B0-737ACABA0B2A}" destId="{63B242DF-D597-4A12-8AE1-04DDF9927A4D}" srcOrd="1" destOrd="0" parTransId="{392B4482-CE1F-4EE9-B1AA-DA98E6D8218E}" sibTransId="{8629C477-9B34-4F5C-B292-27CA5F422F88}"/>
    <dgm:cxn modelId="{DF25A6CC-3122-40BB-9C6A-B24E88E95BF8}" type="presOf" srcId="{3D744432-73A1-4805-A349-AD0669D35F82}" destId="{B691D623-5EA8-4127-ACA3-65749B3F75F5}" srcOrd="0" destOrd="0" presId="urn:microsoft.com/office/officeart/2005/8/layout/process5"/>
    <dgm:cxn modelId="{6D19CF9B-3D93-42C3-9FCA-CF19B8C21A00}" type="presOf" srcId="{BE342C82-96DC-457E-BBD6-9558E18CA6D1}" destId="{6B896173-7803-4EA7-821A-4A4C50483FF5}" srcOrd="1" destOrd="0" presId="urn:microsoft.com/office/officeart/2005/8/layout/process5"/>
    <dgm:cxn modelId="{CCDA6AE6-0F45-46C9-A580-5B313F3E3453}" srcId="{1412A173-CAD7-4455-BF4B-9D87CED43246}" destId="{AE995B4C-E5BF-4E4A-9525-49E999B7AB84}" srcOrd="0" destOrd="0" parTransId="{D9C727B5-9F6B-4A0E-B1A7-BF51B3E81C0C}" sibTransId="{42644904-0B47-48E2-BEA9-0D008F31E12B}"/>
    <dgm:cxn modelId="{03832557-E86C-42E5-B141-0B40F31EA59A}" type="presOf" srcId="{5342FD8A-8C72-4216-8324-6F986EA8E56E}" destId="{47A47416-833C-4097-96EA-2BC2E678A699}" srcOrd="0" destOrd="0" presId="urn:microsoft.com/office/officeart/2005/8/layout/process5"/>
    <dgm:cxn modelId="{3FBE2172-A762-4DF4-9D12-1DA7ACDB8B91}" srcId="{1412A173-CAD7-4455-BF4B-9D87CED43246}" destId="{ABF64B3E-E616-4541-BDBC-EFFC1353F12F}" srcOrd="1" destOrd="0" parTransId="{85756B12-F5D6-4454-9E8F-08F082323878}" sibTransId="{8D1B36A3-6DC3-4D5B-B072-248338D5AE10}"/>
    <dgm:cxn modelId="{F50A6F9C-D503-4183-BCD3-4B503A42E516}" type="presOf" srcId="{98ACBA90-A146-4AEA-A1F4-FCC9B784252E}" destId="{C8182F6A-35BB-4CD9-AB57-D8518700CC41}" srcOrd="1" destOrd="0" presId="urn:microsoft.com/office/officeart/2005/8/layout/process5"/>
    <dgm:cxn modelId="{5E98D09C-AF2A-4E29-AA38-928BB06B7AF0}" type="presOf" srcId="{ABF64B3E-E616-4541-BDBC-EFFC1353F12F}" destId="{F1A0E6F4-1965-46DA-A2A2-9D0196E1C27D}" srcOrd="0" destOrd="2" presId="urn:microsoft.com/office/officeart/2005/8/layout/process5"/>
    <dgm:cxn modelId="{015146A2-FF39-425B-97A3-BC8556F1EAA0}" type="presOf" srcId="{1412A173-CAD7-4455-BF4B-9D87CED43246}" destId="{F1A0E6F4-1965-46DA-A2A2-9D0196E1C27D}" srcOrd="0" destOrd="0" presId="urn:microsoft.com/office/officeart/2005/8/layout/process5"/>
    <dgm:cxn modelId="{B995298A-209E-4C63-8764-94435D0CB225}" type="presOf" srcId="{B3E17A0C-61D7-41DF-8895-1C6EA9106805}" destId="{BC194DC6-0232-4397-8457-92EBF24093FB}" srcOrd="0" destOrd="0" presId="urn:microsoft.com/office/officeart/2005/8/layout/process5"/>
    <dgm:cxn modelId="{E1B276C8-F66E-4672-A92F-124804D618E9}" type="presParOf" srcId="{4A09DA8A-352F-4727-8555-B61BA0F0444F}" destId="{47A47416-833C-4097-96EA-2BC2E678A699}" srcOrd="0" destOrd="0" presId="urn:microsoft.com/office/officeart/2005/8/layout/process5"/>
    <dgm:cxn modelId="{F26A5D52-A55B-447B-A37F-C555D66BDB55}" type="presParOf" srcId="{4A09DA8A-352F-4727-8555-B61BA0F0444F}" destId="{37F89926-545F-4113-98FC-8AD29EEF73D0}" srcOrd="1" destOrd="0" presId="urn:microsoft.com/office/officeart/2005/8/layout/process5"/>
    <dgm:cxn modelId="{5F2CAC6C-09BC-4D91-BF05-373DA9CBD86E}" type="presParOf" srcId="{37F89926-545F-4113-98FC-8AD29EEF73D0}" destId="{C8182F6A-35BB-4CD9-AB57-D8518700CC41}" srcOrd="0" destOrd="0" presId="urn:microsoft.com/office/officeart/2005/8/layout/process5"/>
    <dgm:cxn modelId="{E94A5412-A06D-4468-9DA5-51548D491CD3}" type="presParOf" srcId="{4A09DA8A-352F-4727-8555-B61BA0F0444F}" destId="{29B37A7F-BEA2-4D2C-9B8E-0812FED7B135}" srcOrd="2" destOrd="0" presId="urn:microsoft.com/office/officeart/2005/8/layout/process5"/>
    <dgm:cxn modelId="{BBD2CB19-257C-4DFA-B89D-90F9C9578C3A}" type="presParOf" srcId="{4A09DA8A-352F-4727-8555-B61BA0F0444F}" destId="{40760610-0B7F-4F3D-A74B-C3154454DD2D}" srcOrd="3" destOrd="0" presId="urn:microsoft.com/office/officeart/2005/8/layout/process5"/>
    <dgm:cxn modelId="{A91ECF4B-E587-4957-8C5A-ACD93F9933F8}" type="presParOf" srcId="{40760610-0B7F-4F3D-A74B-C3154454DD2D}" destId="{6B896173-7803-4EA7-821A-4A4C50483FF5}" srcOrd="0" destOrd="0" presId="urn:microsoft.com/office/officeart/2005/8/layout/process5"/>
    <dgm:cxn modelId="{F335A9A6-E2A8-4D2D-98D5-F100AE1B1311}" type="presParOf" srcId="{4A09DA8A-352F-4727-8555-B61BA0F0444F}" destId="{B691D623-5EA8-4127-ACA3-65749B3F75F5}" srcOrd="4" destOrd="0" presId="urn:microsoft.com/office/officeart/2005/8/layout/process5"/>
    <dgm:cxn modelId="{E7B45372-F9B5-4FF8-B8DF-200CB141D40D}" type="presParOf" srcId="{4A09DA8A-352F-4727-8555-B61BA0F0444F}" destId="{BC194DC6-0232-4397-8457-92EBF24093FB}" srcOrd="5" destOrd="0" presId="urn:microsoft.com/office/officeart/2005/8/layout/process5"/>
    <dgm:cxn modelId="{AEC49E87-8387-40CC-A9F8-927D78124E91}" type="presParOf" srcId="{BC194DC6-0232-4397-8457-92EBF24093FB}" destId="{27D37BCC-3DF6-4F38-A84D-4629B69FFB82}" srcOrd="0" destOrd="0" presId="urn:microsoft.com/office/officeart/2005/8/layout/process5"/>
    <dgm:cxn modelId="{D390C582-A38E-4862-8B15-3375E5812864}" type="presParOf" srcId="{4A09DA8A-352F-4727-8555-B61BA0F0444F}" destId="{F1A0E6F4-1965-46DA-A2A2-9D0196E1C27D}" srcOrd="6"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BA266A-E71C-45CE-AD60-9949671A7870}">
      <dsp:nvSpPr>
        <dsp:cNvPr id="0" name=""/>
        <dsp:cNvSpPr/>
      </dsp:nvSpPr>
      <dsp:spPr>
        <a:xfrm>
          <a:off x="82349" y="648056"/>
          <a:ext cx="3427660" cy="3213431"/>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fr-CA" sz="2200" kern="1200" dirty="0" smtClean="0"/>
            <a:t>Pressions au changement exercées sur les systèmes hospitaliers qui s’amplifient depuis la fin des années 80.</a:t>
          </a:r>
          <a:endParaRPr lang="fr-FR" sz="2200" kern="1200" dirty="0"/>
        </a:p>
      </dsp:txBody>
      <dsp:txXfrm>
        <a:off x="82349" y="648056"/>
        <a:ext cx="3427660" cy="3213431"/>
      </dsp:txXfrm>
    </dsp:sp>
    <dsp:sp modelId="{8B3AF15B-FED2-4CC7-AF81-B9111214E063}">
      <dsp:nvSpPr>
        <dsp:cNvPr id="0" name=""/>
        <dsp:cNvSpPr/>
      </dsp:nvSpPr>
      <dsp:spPr>
        <a:xfrm rot="105751">
          <a:off x="3823068" y="1902334"/>
          <a:ext cx="664332" cy="85005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5751">
        <a:off x="3823068" y="1902334"/>
        <a:ext cx="664332" cy="850059"/>
      </dsp:txXfrm>
    </dsp:sp>
    <dsp:sp modelId="{F35F735B-62B6-49F0-87CE-11917EE6F605}">
      <dsp:nvSpPr>
        <dsp:cNvPr id="0" name=""/>
        <dsp:cNvSpPr/>
      </dsp:nvSpPr>
      <dsp:spPr>
        <a:xfrm>
          <a:off x="4762874" y="792082"/>
          <a:ext cx="3427660" cy="3213431"/>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933450" rtl="0">
            <a:lnSpc>
              <a:spcPct val="90000"/>
            </a:lnSpc>
            <a:spcBef>
              <a:spcPct val="0"/>
            </a:spcBef>
            <a:spcAft>
              <a:spcPct val="35000"/>
            </a:spcAft>
          </a:pPr>
          <a:r>
            <a:rPr lang="fr-CA" sz="2100" kern="1200" dirty="0" smtClean="0"/>
            <a:t>OMS Europe, catalyseur  d’un réexamen du rôle et de la mission des hôpitaux dans ce contexte</a:t>
          </a:r>
          <a:endParaRPr lang="fr-FR" sz="2100" kern="1200" dirty="0"/>
        </a:p>
        <a:p>
          <a:pPr marL="228600" lvl="1" indent="-228600" algn="l" defTabSz="889000" rtl="0">
            <a:lnSpc>
              <a:spcPct val="90000"/>
            </a:lnSpc>
            <a:spcBef>
              <a:spcPct val="0"/>
            </a:spcBef>
            <a:spcAft>
              <a:spcPct val="15000"/>
            </a:spcAft>
            <a:buChar char="••"/>
          </a:pPr>
          <a:r>
            <a:rPr lang="fr-CA" sz="2000" i="1" kern="1200" dirty="0" smtClean="0"/>
            <a:t>Repositionnement stratégique;</a:t>
          </a:r>
          <a:endParaRPr lang="fr-FR" sz="2000" kern="1200" dirty="0"/>
        </a:p>
        <a:p>
          <a:pPr marL="228600" lvl="1" indent="-228600" algn="l" defTabSz="889000" rtl="0">
            <a:lnSpc>
              <a:spcPct val="90000"/>
            </a:lnSpc>
            <a:spcBef>
              <a:spcPct val="0"/>
            </a:spcBef>
            <a:spcAft>
              <a:spcPct val="15000"/>
            </a:spcAft>
            <a:buChar char="••"/>
          </a:pPr>
          <a:r>
            <a:rPr lang="fr-CA" sz="2000" i="1" kern="1200" dirty="0" smtClean="0"/>
            <a:t>Assurance et amélioration de la qualité.</a:t>
          </a:r>
          <a:endParaRPr lang="fr-CA" sz="2000" i="1" kern="1200" dirty="0"/>
        </a:p>
      </dsp:txBody>
      <dsp:txXfrm>
        <a:off x="4762874" y="792082"/>
        <a:ext cx="3427660" cy="321343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4055C7-CB41-4FC7-8542-D5D1A432775B}">
      <dsp:nvSpPr>
        <dsp:cNvPr id="0" name=""/>
        <dsp:cNvSpPr/>
      </dsp:nvSpPr>
      <dsp:spPr>
        <a:xfrm rot="5400000">
          <a:off x="-125497" y="399097"/>
          <a:ext cx="1551507" cy="1086055"/>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A" sz="2000" kern="1200" dirty="0" smtClean="0"/>
            <a:t>Politique </a:t>
          </a:r>
        </a:p>
        <a:p>
          <a:pPr lvl="0" algn="ctr" defTabSz="889000">
            <a:lnSpc>
              <a:spcPct val="90000"/>
            </a:lnSpc>
            <a:spcBef>
              <a:spcPct val="0"/>
            </a:spcBef>
            <a:spcAft>
              <a:spcPct val="35000"/>
            </a:spcAft>
          </a:pPr>
          <a:r>
            <a:rPr lang="fr-CA" sz="2000" kern="1200" dirty="0" smtClean="0"/>
            <a:t>PS</a:t>
          </a:r>
          <a:endParaRPr lang="fr-FR" sz="2000" kern="1200" dirty="0"/>
        </a:p>
      </dsp:txBody>
      <dsp:txXfrm rot="5400000">
        <a:off x="-125497" y="399097"/>
        <a:ext cx="1551507" cy="1086055"/>
      </dsp:txXfrm>
    </dsp:sp>
    <dsp:sp modelId="{3296F80C-3398-4DFC-9F19-F696614ECF65}">
      <dsp:nvSpPr>
        <dsp:cNvPr id="0" name=""/>
        <dsp:cNvSpPr/>
      </dsp:nvSpPr>
      <dsp:spPr>
        <a:xfrm rot="5400000">
          <a:off x="1493898" y="-200391"/>
          <a:ext cx="1008480" cy="153348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CA" sz="1400" kern="1200" dirty="0" smtClean="0"/>
            <a:t>Buts et mission</a:t>
          </a:r>
          <a:endParaRPr lang="fr-FR" sz="1400" kern="1200" dirty="0"/>
        </a:p>
        <a:p>
          <a:pPr marL="114300" lvl="1" indent="-114300" algn="l" defTabSz="622300">
            <a:lnSpc>
              <a:spcPct val="90000"/>
            </a:lnSpc>
            <a:spcBef>
              <a:spcPct val="0"/>
            </a:spcBef>
            <a:spcAft>
              <a:spcPct val="15000"/>
            </a:spcAft>
            <a:buChar char="••"/>
          </a:pPr>
          <a:r>
            <a:rPr lang="fr-CA" sz="1400" kern="1200" dirty="0" smtClean="0"/>
            <a:t>Ressources</a:t>
          </a:r>
          <a:endParaRPr lang="fr-FR" sz="1400" kern="1200" dirty="0"/>
        </a:p>
        <a:p>
          <a:pPr marL="114300" lvl="1" indent="-114300" algn="l" defTabSz="622300">
            <a:lnSpc>
              <a:spcPct val="90000"/>
            </a:lnSpc>
            <a:spcBef>
              <a:spcPct val="0"/>
            </a:spcBef>
            <a:spcAft>
              <a:spcPct val="15000"/>
            </a:spcAft>
            <a:buChar char="••"/>
          </a:pPr>
          <a:r>
            <a:rPr lang="fr-CA" sz="1400" kern="1200" dirty="0" smtClean="0"/>
            <a:t>Information et évaluation</a:t>
          </a:r>
          <a:endParaRPr lang="fr-FR" sz="1400" kern="1200" dirty="0"/>
        </a:p>
      </dsp:txBody>
      <dsp:txXfrm rot="5400000">
        <a:off x="1493898" y="-200391"/>
        <a:ext cx="1008480" cy="1533482"/>
      </dsp:txXfrm>
    </dsp:sp>
    <dsp:sp modelId="{B0565F90-87E1-41B3-BCC1-563AF5DBF7AF}">
      <dsp:nvSpPr>
        <dsp:cNvPr id="0" name=""/>
        <dsp:cNvSpPr/>
      </dsp:nvSpPr>
      <dsp:spPr>
        <a:xfrm rot="5400000">
          <a:off x="-316884" y="1967503"/>
          <a:ext cx="1844215" cy="1194867"/>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CA" sz="1400" kern="1200" dirty="0" smtClean="0"/>
            <a:t>Organisation apprenante</a:t>
          </a:r>
        </a:p>
        <a:p>
          <a:pPr lvl="0" algn="ctr" defTabSz="622300">
            <a:lnSpc>
              <a:spcPct val="90000"/>
            </a:lnSpc>
            <a:spcBef>
              <a:spcPct val="0"/>
            </a:spcBef>
            <a:spcAft>
              <a:spcPct val="35000"/>
            </a:spcAft>
          </a:pPr>
          <a:r>
            <a:rPr lang="fr-CA" sz="1400" kern="1200" dirty="0" smtClean="0"/>
            <a:t>performante</a:t>
          </a:r>
          <a:endParaRPr lang="fr-FR" sz="1400" kern="1200" dirty="0"/>
        </a:p>
      </dsp:txBody>
      <dsp:txXfrm rot="5400000">
        <a:off x="-316884" y="1967503"/>
        <a:ext cx="1844215" cy="1194867"/>
      </dsp:txXfrm>
    </dsp:sp>
    <dsp:sp modelId="{09B2D203-B98F-463E-880C-4703EA3F36B3}">
      <dsp:nvSpPr>
        <dsp:cNvPr id="0" name=""/>
        <dsp:cNvSpPr/>
      </dsp:nvSpPr>
      <dsp:spPr>
        <a:xfrm rot="5400000">
          <a:off x="2021504" y="656440"/>
          <a:ext cx="1667431" cy="327396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CA" sz="1400" kern="1200" dirty="0" smtClean="0"/>
            <a:t>Directives efficacité/efficience</a:t>
          </a:r>
          <a:endParaRPr lang="fr-FR" sz="1400" kern="1200" dirty="0"/>
        </a:p>
        <a:p>
          <a:pPr marL="114300" lvl="1" indent="-114300" algn="l" defTabSz="622300">
            <a:lnSpc>
              <a:spcPct val="90000"/>
            </a:lnSpc>
            <a:spcBef>
              <a:spcPct val="0"/>
            </a:spcBef>
            <a:spcAft>
              <a:spcPct val="15000"/>
            </a:spcAft>
            <a:buChar char="••"/>
          </a:pPr>
          <a:r>
            <a:rPr lang="fr-CA" sz="1400" kern="1200" dirty="0" smtClean="0"/>
            <a:t>Directives satisfaction citoyens</a:t>
          </a:r>
          <a:endParaRPr lang="fr-FR" sz="1400" kern="1200" dirty="0"/>
        </a:p>
        <a:p>
          <a:pPr marL="114300" lvl="1" indent="-114300" algn="l" defTabSz="622300">
            <a:lnSpc>
              <a:spcPct val="90000"/>
            </a:lnSpc>
            <a:spcBef>
              <a:spcPct val="0"/>
            </a:spcBef>
            <a:spcAft>
              <a:spcPct val="15000"/>
            </a:spcAft>
            <a:buChar char="••"/>
          </a:pPr>
          <a:r>
            <a:rPr lang="fr-CA" sz="1400" kern="1200" dirty="0" smtClean="0"/>
            <a:t>Maintien valeurs</a:t>
          </a:r>
          <a:endParaRPr lang="fr-FR" sz="1400" kern="1200" dirty="0"/>
        </a:p>
        <a:p>
          <a:pPr marL="114300" lvl="1" indent="-114300" algn="l" defTabSz="622300">
            <a:lnSpc>
              <a:spcPct val="90000"/>
            </a:lnSpc>
            <a:spcBef>
              <a:spcPct val="0"/>
            </a:spcBef>
            <a:spcAft>
              <a:spcPct val="15000"/>
            </a:spcAft>
            <a:buChar char="••"/>
          </a:pPr>
          <a:r>
            <a:rPr lang="fr-CA" sz="1400" kern="1200" dirty="0" smtClean="0"/>
            <a:t>Assurer adaptation (outils, ressources humaines, structures, gouvernance)</a:t>
          </a:r>
          <a:endParaRPr lang="fr-FR" sz="1400" kern="1200" dirty="0"/>
        </a:p>
      </dsp:txBody>
      <dsp:txXfrm rot="5400000">
        <a:off x="2021504" y="656440"/>
        <a:ext cx="1667431" cy="3273965"/>
      </dsp:txXfrm>
    </dsp:sp>
    <dsp:sp modelId="{35B5607A-BF9A-498C-8CFC-6C76D4745C55}">
      <dsp:nvSpPr>
        <dsp:cNvPr id="0" name=""/>
        <dsp:cNvSpPr/>
      </dsp:nvSpPr>
      <dsp:spPr>
        <a:xfrm rot="5400000">
          <a:off x="-358084" y="3699009"/>
          <a:ext cx="2005355" cy="1273606"/>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CA" sz="1400" kern="1200" dirty="0" smtClean="0"/>
            <a:t>Politique protection  l’environnement</a:t>
          </a:r>
          <a:endParaRPr lang="fr-FR" sz="1400" kern="1200" dirty="0"/>
        </a:p>
      </dsp:txBody>
      <dsp:txXfrm rot="5400000">
        <a:off x="-358084" y="3699009"/>
        <a:ext cx="2005355" cy="1273606"/>
      </dsp:txXfrm>
    </dsp:sp>
    <dsp:sp modelId="{852A85E2-F3AE-44A6-86EA-CFDBD51228BA}">
      <dsp:nvSpPr>
        <dsp:cNvPr id="0" name=""/>
        <dsp:cNvSpPr/>
      </dsp:nvSpPr>
      <dsp:spPr>
        <a:xfrm rot="5400000">
          <a:off x="2492856" y="2491327"/>
          <a:ext cx="803466" cy="314594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CA" sz="1300" kern="1200" dirty="0" smtClean="0"/>
            <a:t>Énoncé écrit</a:t>
          </a:r>
          <a:endParaRPr lang="fr-FR" sz="1300" kern="1200" dirty="0"/>
        </a:p>
        <a:p>
          <a:pPr marL="114300" lvl="1" indent="-114300" algn="l" defTabSz="577850">
            <a:lnSpc>
              <a:spcPct val="90000"/>
            </a:lnSpc>
            <a:spcBef>
              <a:spcPct val="0"/>
            </a:spcBef>
            <a:spcAft>
              <a:spcPct val="15000"/>
            </a:spcAft>
            <a:buChar char="••"/>
          </a:pPr>
          <a:r>
            <a:rPr lang="fr-CA" sz="1300" kern="1200" dirty="0" smtClean="0"/>
            <a:t>Mesures (produits, déchets, efficacité énergétiques, conservation).</a:t>
          </a:r>
          <a:endParaRPr lang="fr-FR" sz="1300" kern="1200" dirty="0"/>
        </a:p>
      </dsp:txBody>
      <dsp:txXfrm rot="5400000">
        <a:off x="2492856" y="2491327"/>
        <a:ext cx="803466" cy="314594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2D00E0-0742-4C2A-9C4E-B4EFC4A252A1}">
      <dsp:nvSpPr>
        <dsp:cNvPr id="0" name=""/>
        <dsp:cNvSpPr/>
      </dsp:nvSpPr>
      <dsp:spPr>
        <a:xfrm>
          <a:off x="-720084" y="432058"/>
          <a:ext cx="2699995" cy="2699995"/>
        </a:xfrm>
        <a:prstGeom prst="pie">
          <a:avLst>
            <a:gd name="adj1" fmla="val 5400000"/>
            <a:gd name="adj2" fmla="val 1620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A495B89-1835-4499-A8AC-3B184F304B1B}">
      <dsp:nvSpPr>
        <dsp:cNvPr id="0" name=""/>
        <dsp:cNvSpPr/>
      </dsp:nvSpPr>
      <dsp:spPr>
        <a:xfrm>
          <a:off x="648072" y="144023"/>
          <a:ext cx="3429241" cy="355826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CA" sz="2000" kern="1200" smtClean="0"/>
            <a:t>Fonction adaptation</a:t>
          </a:r>
          <a:endParaRPr lang="fr-FR" sz="2000" kern="1200" dirty="0"/>
        </a:p>
      </dsp:txBody>
      <dsp:txXfrm>
        <a:off x="648072" y="144023"/>
        <a:ext cx="1714620" cy="1690178"/>
      </dsp:txXfrm>
    </dsp:sp>
    <dsp:sp modelId="{D931A7ED-B65E-4B0E-BEEB-508E3A4D5940}">
      <dsp:nvSpPr>
        <dsp:cNvPr id="0" name=""/>
        <dsp:cNvSpPr/>
      </dsp:nvSpPr>
      <dsp:spPr>
        <a:xfrm>
          <a:off x="360040" y="2520283"/>
          <a:ext cx="1282497" cy="1282497"/>
        </a:xfrm>
        <a:prstGeom prst="pie">
          <a:avLst>
            <a:gd name="adj1" fmla="val 5400000"/>
            <a:gd name="adj2" fmla="val 1620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5AB544D-3BFA-4650-8F2C-7AC667DB5906}">
      <dsp:nvSpPr>
        <dsp:cNvPr id="0" name=""/>
        <dsp:cNvSpPr/>
      </dsp:nvSpPr>
      <dsp:spPr>
        <a:xfrm>
          <a:off x="1057052" y="2664294"/>
          <a:ext cx="3442943" cy="204658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CA" sz="2000" kern="1200" dirty="0" smtClean="0"/>
            <a:t>Fonction maintien des valeurs</a:t>
          </a:r>
          <a:endParaRPr lang="fr-FR" sz="2000" kern="1200" dirty="0"/>
        </a:p>
      </dsp:txBody>
      <dsp:txXfrm>
        <a:off x="1057052" y="2664294"/>
        <a:ext cx="1721471" cy="2046584"/>
      </dsp:txXfrm>
    </dsp:sp>
    <dsp:sp modelId="{00D59112-A131-4EE9-9588-5DB4E1041C9F}">
      <dsp:nvSpPr>
        <dsp:cNvPr id="0" name=""/>
        <dsp:cNvSpPr/>
      </dsp:nvSpPr>
      <dsp:spPr>
        <a:xfrm>
          <a:off x="2498623" y="1264602"/>
          <a:ext cx="2143492" cy="12824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rtl="0">
            <a:lnSpc>
              <a:spcPct val="90000"/>
            </a:lnSpc>
            <a:spcBef>
              <a:spcPct val="0"/>
            </a:spcBef>
            <a:spcAft>
              <a:spcPct val="15000"/>
            </a:spcAft>
            <a:buChar char="••"/>
          </a:pPr>
          <a:r>
            <a:rPr lang="fr-CA" sz="1400" kern="1200" dirty="0" smtClean="0"/>
            <a:t>Innovation et transformation</a:t>
          </a:r>
          <a:endParaRPr lang="fr-FR" sz="1400" kern="1200" dirty="0"/>
        </a:p>
      </dsp:txBody>
      <dsp:txXfrm>
        <a:off x="2498623" y="1264602"/>
        <a:ext cx="2143492" cy="1282497"/>
      </dsp:txXfrm>
    </dsp:sp>
    <dsp:sp modelId="{0626DE60-D09A-4D73-8363-AFC6A65B6D1B}">
      <dsp:nvSpPr>
        <dsp:cNvPr id="0" name=""/>
        <dsp:cNvSpPr/>
      </dsp:nvSpPr>
      <dsp:spPr>
        <a:xfrm>
          <a:off x="2677436" y="2232246"/>
          <a:ext cx="1822555" cy="1567879"/>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rtl="0">
            <a:lnSpc>
              <a:spcPct val="90000"/>
            </a:lnSpc>
            <a:spcBef>
              <a:spcPct val="0"/>
            </a:spcBef>
            <a:spcAft>
              <a:spcPct val="15000"/>
            </a:spcAft>
            <a:buChar char="••"/>
          </a:pPr>
          <a:endParaRPr lang="fr-FR" sz="1400" kern="1200" dirty="0"/>
        </a:p>
        <a:p>
          <a:pPr marL="114300" lvl="1" indent="-114300" algn="l" defTabSz="622300" rtl="0">
            <a:lnSpc>
              <a:spcPct val="90000"/>
            </a:lnSpc>
            <a:spcBef>
              <a:spcPct val="0"/>
            </a:spcBef>
            <a:spcAft>
              <a:spcPct val="15000"/>
            </a:spcAft>
            <a:buChar char="••"/>
          </a:pPr>
          <a:endParaRPr lang="fr-FR" sz="1400" kern="1200" dirty="0"/>
        </a:p>
        <a:p>
          <a:pPr marL="114300" lvl="1" indent="-114300" algn="l" defTabSz="622300" rtl="0">
            <a:lnSpc>
              <a:spcPct val="90000"/>
            </a:lnSpc>
            <a:spcBef>
              <a:spcPct val="0"/>
            </a:spcBef>
            <a:spcAft>
              <a:spcPct val="15000"/>
            </a:spcAft>
            <a:buChar char="••"/>
          </a:pPr>
          <a:endParaRPr lang="fr-FR" sz="1400" kern="1200" dirty="0"/>
        </a:p>
        <a:p>
          <a:pPr marL="114300" lvl="1" indent="-114300" algn="l" defTabSz="622300" rtl="0">
            <a:lnSpc>
              <a:spcPct val="90000"/>
            </a:lnSpc>
            <a:spcBef>
              <a:spcPct val="0"/>
            </a:spcBef>
            <a:spcAft>
              <a:spcPct val="15000"/>
            </a:spcAft>
            <a:buChar char="••"/>
          </a:pPr>
          <a:endParaRPr lang="fr-FR" sz="1400" kern="1200" dirty="0"/>
        </a:p>
        <a:p>
          <a:pPr marL="114300" lvl="1" indent="-114300" algn="l" defTabSz="622300" rtl="0">
            <a:lnSpc>
              <a:spcPct val="90000"/>
            </a:lnSpc>
            <a:spcBef>
              <a:spcPct val="0"/>
            </a:spcBef>
            <a:spcAft>
              <a:spcPct val="15000"/>
            </a:spcAft>
            <a:buChar char="••"/>
          </a:pPr>
          <a:endParaRPr lang="fr-FR" sz="1400" kern="1200" dirty="0"/>
        </a:p>
        <a:p>
          <a:pPr marL="114300" lvl="1" indent="-114300" algn="l" defTabSz="622300" rtl="0">
            <a:lnSpc>
              <a:spcPct val="90000"/>
            </a:lnSpc>
            <a:spcBef>
              <a:spcPct val="0"/>
            </a:spcBef>
            <a:spcAft>
              <a:spcPct val="15000"/>
            </a:spcAft>
            <a:buChar char="••"/>
          </a:pPr>
          <a:r>
            <a:rPr lang="fr-CA" sz="1400" kern="1200" dirty="0" smtClean="0"/>
            <a:t>Consensus sur les valeurs</a:t>
          </a:r>
          <a:endParaRPr lang="fr-FR" sz="1400" kern="1200" dirty="0"/>
        </a:p>
        <a:p>
          <a:pPr marL="114300" lvl="1" indent="-114300" algn="l" defTabSz="622300" rtl="0">
            <a:lnSpc>
              <a:spcPct val="90000"/>
            </a:lnSpc>
            <a:spcBef>
              <a:spcPct val="0"/>
            </a:spcBef>
            <a:spcAft>
              <a:spcPct val="15000"/>
            </a:spcAft>
            <a:buChar char="••"/>
          </a:pPr>
          <a:r>
            <a:rPr lang="fr-CA" sz="1400" kern="1200" dirty="0" smtClean="0"/>
            <a:t>Climat organisationnel</a:t>
          </a:r>
          <a:endParaRPr lang="fr-FR" sz="1400" kern="1200" dirty="0"/>
        </a:p>
        <a:p>
          <a:pPr marL="114300" lvl="1" indent="-114300" algn="l" defTabSz="622300" rtl="0">
            <a:lnSpc>
              <a:spcPct val="90000"/>
            </a:lnSpc>
            <a:spcBef>
              <a:spcPct val="0"/>
            </a:spcBef>
            <a:spcAft>
              <a:spcPct val="15000"/>
            </a:spcAft>
            <a:buChar char="••"/>
          </a:pPr>
          <a:r>
            <a:rPr lang="fr-CA" sz="1400" kern="1200" dirty="0" smtClean="0"/>
            <a:t>Environnement de travail</a:t>
          </a:r>
          <a:endParaRPr lang="fr-FR" sz="1400" kern="1200" dirty="0"/>
        </a:p>
        <a:p>
          <a:pPr marL="114300" lvl="1" indent="-114300" algn="l" defTabSz="622300" rtl="0">
            <a:lnSpc>
              <a:spcPct val="90000"/>
            </a:lnSpc>
            <a:spcBef>
              <a:spcPct val="0"/>
            </a:spcBef>
            <a:spcAft>
              <a:spcPct val="15000"/>
            </a:spcAft>
            <a:buChar char="••"/>
          </a:pPr>
          <a:r>
            <a:rPr lang="fr-CA" sz="1400" kern="1200" dirty="0" smtClean="0"/>
            <a:t>Satisfaction au travail</a:t>
          </a:r>
          <a:endParaRPr lang="fr-FR" sz="1400" kern="1200" dirty="0"/>
        </a:p>
      </dsp:txBody>
      <dsp:txXfrm>
        <a:off x="2677436" y="2232246"/>
        <a:ext cx="1822555" cy="156787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B79780-5840-4865-8C01-B5FB525D60CE}">
      <dsp:nvSpPr>
        <dsp:cNvPr id="0" name=""/>
        <dsp:cNvSpPr/>
      </dsp:nvSpPr>
      <dsp:spPr>
        <a:xfrm rot="5400000">
          <a:off x="2934766" y="-937042"/>
          <a:ext cx="1131834" cy="3294760"/>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fr-CA" sz="1600" i="1" kern="1200" dirty="0" smtClean="0"/>
            <a:t>Recueil d’informations (facteurs risque,  satisfaction, attentes)</a:t>
          </a:r>
          <a:endParaRPr lang="fr-FR" sz="1600" kern="1200" dirty="0"/>
        </a:p>
      </dsp:txBody>
      <dsp:txXfrm rot="5400000">
        <a:off x="2934766" y="-937042"/>
        <a:ext cx="1131834" cy="3294760"/>
      </dsp:txXfrm>
    </dsp:sp>
    <dsp:sp modelId="{3EADE4D8-8F37-44AF-A119-6976C68623F7}">
      <dsp:nvSpPr>
        <dsp:cNvPr id="0" name=""/>
        <dsp:cNvSpPr/>
      </dsp:nvSpPr>
      <dsp:spPr>
        <a:xfrm>
          <a:off x="0" y="2941"/>
          <a:ext cx="1853303" cy="1414792"/>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r-CA" sz="2000" kern="1200" dirty="0" smtClean="0"/>
            <a:t>Évaluation besoins en PS</a:t>
          </a:r>
          <a:endParaRPr lang="fr-FR" sz="2000" kern="1200" dirty="0"/>
        </a:p>
      </dsp:txBody>
      <dsp:txXfrm>
        <a:off x="0" y="2941"/>
        <a:ext cx="1853303" cy="1414792"/>
      </dsp:txXfrm>
    </dsp:sp>
    <dsp:sp modelId="{C67778F9-0FA6-44CC-845B-BF9037A84BC4}">
      <dsp:nvSpPr>
        <dsp:cNvPr id="0" name=""/>
        <dsp:cNvSpPr/>
      </dsp:nvSpPr>
      <dsp:spPr>
        <a:xfrm rot="5400000">
          <a:off x="2934766" y="548489"/>
          <a:ext cx="1131834" cy="3294760"/>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fr-CA" sz="1600" i="1" kern="1200" dirty="0" smtClean="0"/>
            <a:t>Directives sur types d’informations et canaux</a:t>
          </a:r>
          <a:endParaRPr lang="fr-FR" sz="1600" kern="1200" dirty="0"/>
        </a:p>
        <a:p>
          <a:pPr marL="171450" lvl="1" indent="-171450" algn="l" defTabSz="711200" rtl="0">
            <a:lnSpc>
              <a:spcPct val="90000"/>
            </a:lnSpc>
            <a:spcBef>
              <a:spcPct val="0"/>
            </a:spcBef>
            <a:spcAft>
              <a:spcPct val="15000"/>
            </a:spcAft>
            <a:buChar char="••"/>
          </a:pPr>
          <a:r>
            <a:rPr lang="fr-CA" sz="1600" i="1" kern="1200" dirty="0" smtClean="0"/>
            <a:t>Directives sur la qualité</a:t>
          </a:r>
          <a:endParaRPr lang="fr-FR" sz="1600" kern="1200" dirty="0"/>
        </a:p>
      </dsp:txBody>
      <dsp:txXfrm rot="5400000">
        <a:off x="2934766" y="548489"/>
        <a:ext cx="1131834" cy="3294760"/>
      </dsp:txXfrm>
    </dsp:sp>
    <dsp:sp modelId="{EED68C3B-33C5-4055-A571-25877FC0319E}">
      <dsp:nvSpPr>
        <dsp:cNvPr id="0" name=""/>
        <dsp:cNvSpPr/>
      </dsp:nvSpPr>
      <dsp:spPr>
        <a:xfrm>
          <a:off x="0" y="1488473"/>
          <a:ext cx="1853303" cy="1414792"/>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r-CA" sz="2000" kern="1200" dirty="0" smtClean="0"/>
            <a:t>Information patients</a:t>
          </a:r>
          <a:endParaRPr lang="fr-FR" sz="2000" kern="1200" dirty="0"/>
        </a:p>
      </dsp:txBody>
      <dsp:txXfrm>
        <a:off x="0" y="1488473"/>
        <a:ext cx="1853303" cy="1414792"/>
      </dsp:txXfrm>
    </dsp:sp>
    <dsp:sp modelId="{4E51101B-0189-4174-8CDF-DF5679C5AD03}">
      <dsp:nvSpPr>
        <dsp:cNvPr id="0" name=""/>
        <dsp:cNvSpPr/>
      </dsp:nvSpPr>
      <dsp:spPr>
        <a:xfrm rot="5400000">
          <a:off x="2934766" y="2034021"/>
          <a:ext cx="1131834" cy="3294760"/>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fr-CA" sz="1600" i="1" kern="1200" dirty="0" smtClean="0"/>
            <a:t>Implantation</a:t>
          </a:r>
          <a:endParaRPr lang="fr-FR" sz="1600" kern="1200" dirty="0"/>
        </a:p>
        <a:p>
          <a:pPr marL="171450" lvl="1" indent="-171450" algn="l" defTabSz="711200" rtl="0">
            <a:lnSpc>
              <a:spcPct val="90000"/>
            </a:lnSpc>
            <a:spcBef>
              <a:spcPct val="0"/>
            </a:spcBef>
            <a:spcAft>
              <a:spcPct val="15000"/>
            </a:spcAft>
            <a:buChar char="••"/>
          </a:pPr>
          <a:r>
            <a:rPr lang="fr-CA" sz="1600" i="1" kern="1200" dirty="0" smtClean="0"/>
            <a:t>Directives sur qualité</a:t>
          </a:r>
          <a:endParaRPr lang="fr-FR" sz="1600" kern="1200" dirty="0"/>
        </a:p>
      </dsp:txBody>
      <dsp:txXfrm rot="5400000">
        <a:off x="2934766" y="2034021"/>
        <a:ext cx="1131834" cy="3294760"/>
      </dsp:txXfrm>
    </dsp:sp>
    <dsp:sp modelId="{65421F37-1ED5-4048-A87D-61D810261709}">
      <dsp:nvSpPr>
        <dsp:cNvPr id="0" name=""/>
        <dsp:cNvSpPr/>
      </dsp:nvSpPr>
      <dsp:spPr>
        <a:xfrm>
          <a:off x="0" y="2974005"/>
          <a:ext cx="1853303" cy="1414792"/>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r-CA" sz="2000" kern="1200" dirty="0" smtClean="0"/>
            <a:t>Programmes interventions</a:t>
          </a:r>
          <a:endParaRPr lang="fr-FR" sz="2000" kern="1200" dirty="0"/>
        </a:p>
      </dsp:txBody>
      <dsp:txXfrm>
        <a:off x="0" y="2974005"/>
        <a:ext cx="1853303" cy="1414792"/>
      </dsp:txXfrm>
    </dsp:sp>
    <dsp:sp modelId="{560DCD4A-B2F2-4DA4-B264-CC4DD322B909}">
      <dsp:nvSpPr>
        <dsp:cNvPr id="0" name=""/>
        <dsp:cNvSpPr/>
      </dsp:nvSpPr>
      <dsp:spPr>
        <a:xfrm rot="5400000">
          <a:off x="2934766" y="3367073"/>
          <a:ext cx="1131834" cy="3294760"/>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CA" sz="1400" i="1" kern="1200" dirty="0" smtClean="0"/>
            <a:t>Modifications (architecture, lumière, espaces verts)</a:t>
          </a:r>
          <a:endParaRPr lang="fr-FR" sz="1400" kern="1200" dirty="0"/>
        </a:p>
        <a:p>
          <a:pPr marL="114300" lvl="1" indent="-114300" algn="l" defTabSz="622300" rtl="0">
            <a:lnSpc>
              <a:spcPct val="90000"/>
            </a:lnSpc>
            <a:spcBef>
              <a:spcPct val="0"/>
            </a:spcBef>
            <a:spcAft>
              <a:spcPct val="15000"/>
            </a:spcAft>
            <a:buChar char="••"/>
          </a:pPr>
          <a:r>
            <a:rPr lang="fr-CA" sz="1400" i="1" kern="1200" dirty="0" smtClean="0"/>
            <a:t>Bien-être, respect, sécurité patients, famille et proches</a:t>
          </a:r>
          <a:r>
            <a:rPr lang="fr-CA" sz="1400" kern="1200" dirty="0" smtClean="0"/>
            <a:t>.</a:t>
          </a:r>
          <a:endParaRPr lang="fr-FR" sz="1400" kern="1200" dirty="0"/>
        </a:p>
        <a:p>
          <a:pPr marL="114300" lvl="1" indent="-114300" algn="l" defTabSz="577850" rtl="0">
            <a:lnSpc>
              <a:spcPct val="90000"/>
            </a:lnSpc>
            <a:spcBef>
              <a:spcPct val="0"/>
            </a:spcBef>
            <a:spcAft>
              <a:spcPct val="15000"/>
            </a:spcAft>
            <a:buChar char="••"/>
          </a:pPr>
          <a:endParaRPr lang="fr-CA" sz="1300" kern="1200" dirty="0"/>
        </a:p>
      </dsp:txBody>
      <dsp:txXfrm rot="5400000">
        <a:off x="2934766" y="3367073"/>
        <a:ext cx="1131834" cy="3294760"/>
      </dsp:txXfrm>
    </dsp:sp>
    <dsp:sp modelId="{0CFB086A-692D-4474-AF41-5171438412F9}">
      <dsp:nvSpPr>
        <dsp:cNvPr id="0" name=""/>
        <dsp:cNvSpPr/>
      </dsp:nvSpPr>
      <dsp:spPr>
        <a:xfrm>
          <a:off x="0" y="4459537"/>
          <a:ext cx="1853303" cy="1414792"/>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fr-CA" sz="1800" kern="1200" dirty="0" smtClean="0"/>
            <a:t>Environnement thérapeutique</a:t>
          </a:r>
          <a:endParaRPr lang="fr-FR" sz="1800" kern="1200" dirty="0"/>
        </a:p>
      </dsp:txBody>
      <dsp:txXfrm>
        <a:off x="0" y="4459537"/>
        <a:ext cx="1853303" cy="141479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DBE5BC-77DF-4AD7-8CEA-1FCAC46A3715}">
      <dsp:nvSpPr>
        <dsp:cNvPr id="0" name=""/>
        <dsp:cNvSpPr/>
      </dsp:nvSpPr>
      <dsp:spPr>
        <a:xfrm>
          <a:off x="-962605" y="-556113"/>
          <a:ext cx="2379955" cy="3188759"/>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1B52C9B-78AF-47CF-8003-B7C44E256B28}">
      <dsp:nvSpPr>
        <dsp:cNvPr id="0" name=""/>
        <dsp:cNvSpPr/>
      </dsp:nvSpPr>
      <dsp:spPr>
        <a:xfrm>
          <a:off x="285740" y="571497"/>
          <a:ext cx="3152234" cy="238031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CA" sz="2000" kern="1200" dirty="0" smtClean="0"/>
            <a:t>Fonction adaptation</a:t>
          </a:r>
          <a:endParaRPr lang="fr-FR" sz="2000" kern="1200" dirty="0"/>
        </a:p>
      </dsp:txBody>
      <dsp:txXfrm>
        <a:off x="285740" y="571497"/>
        <a:ext cx="1576117" cy="1130648"/>
      </dsp:txXfrm>
    </dsp:sp>
    <dsp:sp modelId="{D1B1355C-EC2E-418A-ADDC-2239654E8D40}">
      <dsp:nvSpPr>
        <dsp:cNvPr id="0" name=""/>
        <dsp:cNvSpPr/>
      </dsp:nvSpPr>
      <dsp:spPr>
        <a:xfrm>
          <a:off x="-462527" y="1801337"/>
          <a:ext cx="2418919" cy="2847246"/>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128E4FA-789F-4D40-B8D2-61C77D85C314}">
      <dsp:nvSpPr>
        <dsp:cNvPr id="0" name=""/>
        <dsp:cNvSpPr/>
      </dsp:nvSpPr>
      <dsp:spPr>
        <a:xfrm>
          <a:off x="904231" y="2071696"/>
          <a:ext cx="2776614" cy="110369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CA" sz="2000" kern="1200" dirty="0" smtClean="0"/>
            <a:t>Fonction production</a:t>
          </a:r>
          <a:endParaRPr lang="fr-FR" sz="2000" kern="1200" dirty="0"/>
        </a:p>
      </dsp:txBody>
      <dsp:txXfrm>
        <a:off x="904231" y="2071696"/>
        <a:ext cx="1388307" cy="1103697"/>
      </dsp:txXfrm>
    </dsp:sp>
    <dsp:sp modelId="{D05A918D-23FE-428A-B2FB-5D80F244B02C}">
      <dsp:nvSpPr>
        <dsp:cNvPr id="0" name=""/>
        <dsp:cNvSpPr/>
      </dsp:nvSpPr>
      <dsp:spPr>
        <a:xfrm>
          <a:off x="2325024" y="933717"/>
          <a:ext cx="1662053" cy="113047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fr-CA" sz="1400" kern="1200" dirty="0" smtClean="0"/>
            <a:t>Adaptation besoins de population</a:t>
          </a:r>
          <a:endParaRPr lang="fr-FR" sz="1400" kern="1200" dirty="0"/>
        </a:p>
        <a:p>
          <a:pPr marL="114300" lvl="1" indent="-114300" algn="l" defTabSz="622300" rtl="0">
            <a:lnSpc>
              <a:spcPct val="90000"/>
            </a:lnSpc>
            <a:spcBef>
              <a:spcPct val="0"/>
            </a:spcBef>
            <a:spcAft>
              <a:spcPct val="15000"/>
            </a:spcAft>
            <a:buChar char="••"/>
          </a:pPr>
          <a:r>
            <a:rPr lang="fr-CA" sz="1400" kern="1200" dirty="0" smtClean="0"/>
            <a:t>Innovation et transformation.</a:t>
          </a:r>
          <a:endParaRPr lang="fr-FR" sz="1400" kern="1200" dirty="0"/>
        </a:p>
      </dsp:txBody>
      <dsp:txXfrm>
        <a:off x="2325024" y="933717"/>
        <a:ext cx="1662053" cy="1130478"/>
      </dsp:txXfrm>
    </dsp:sp>
    <dsp:sp modelId="{C0973EFB-9341-42A4-92F8-2739ECD4B305}">
      <dsp:nvSpPr>
        <dsp:cNvPr id="0" name=""/>
        <dsp:cNvSpPr/>
      </dsp:nvSpPr>
      <dsp:spPr>
        <a:xfrm>
          <a:off x="2494120" y="2035990"/>
          <a:ext cx="1388307" cy="113047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fr-CA" sz="1400" kern="1200" dirty="0" smtClean="0"/>
            <a:t>Volume de production</a:t>
          </a:r>
          <a:endParaRPr lang="fr-FR" sz="1400" kern="1200" dirty="0"/>
        </a:p>
        <a:p>
          <a:pPr marL="114300" lvl="1" indent="-114300" algn="l" defTabSz="622300" rtl="0">
            <a:lnSpc>
              <a:spcPct val="90000"/>
            </a:lnSpc>
            <a:spcBef>
              <a:spcPct val="0"/>
            </a:spcBef>
            <a:spcAft>
              <a:spcPct val="15000"/>
            </a:spcAft>
            <a:buChar char="••"/>
          </a:pPr>
          <a:r>
            <a:rPr lang="fr-CA" sz="1400" kern="1200" dirty="0" smtClean="0"/>
            <a:t>Qualité</a:t>
          </a:r>
          <a:endParaRPr lang="fr-FR" sz="1400" kern="1200" dirty="0"/>
        </a:p>
      </dsp:txBody>
      <dsp:txXfrm>
        <a:off x="2494120" y="2035990"/>
        <a:ext cx="1388307" cy="113047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91FE06-3ED4-42DE-9C4A-01880B53FE89}">
      <dsp:nvSpPr>
        <dsp:cNvPr id="0" name=""/>
        <dsp:cNvSpPr/>
      </dsp:nvSpPr>
      <dsp:spPr>
        <a:xfrm rot="5400000">
          <a:off x="3309555" y="-1138546"/>
          <a:ext cx="1067771" cy="36173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711200" rtl="0">
            <a:lnSpc>
              <a:spcPct val="90000"/>
            </a:lnSpc>
            <a:spcBef>
              <a:spcPct val="0"/>
            </a:spcBef>
            <a:spcAft>
              <a:spcPct val="15000"/>
            </a:spcAft>
            <a:buChar char="••"/>
          </a:pPr>
          <a:r>
            <a:rPr lang="fr-CA" sz="1600" kern="1200" dirty="0" smtClean="0"/>
            <a:t>Mission</a:t>
          </a:r>
          <a:endParaRPr lang="fr-FR" sz="1600" kern="1200" dirty="0"/>
        </a:p>
        <a:p>
          <a:pPr marL="171450" lvl="1" indent="-171450" algn="l" defTabSz="711200" rtl="0">
            <a:lnSpc>
              <a:spcPct val="90000"/>
            </a:lnSpc>
            <a:spcBef>
              <a:spcPct val="0"/>
            </a:spcBef>
            <a:spcAft>
              <a:spcPct val="15000"/>
            </a:spcAft>
            <a:buChar char="••"/>
          </a:pPr>
          <a:r>
            <a:rPr lang="fr-CA" sz="1600" kern="1200" dirty="0" smtClean="0"/>
            <a:t>Évaluation des risques</a:t>
          </a:r>
          <a:endParaRPr lang="fr-FR" sz="1600" kern="1200" dirty="0"/>
        </a:p>
        <a:p>
          <a:pPr marL="171450" lvl="1" indent="-171450" algn="l" defTabSz="711200" rtl="0">
            <a:lnSpc>
              <a:spcPct val="90000"/>
            </a:lnSpc>
            <a:spcBef>
              <a:spcPct val="0"/>
            </a:spcBef>
            <a:spcAft>
              <a:spcPct val="15000"/>
            </a:spcAft>
            <a:buChar char="••"/>
          </a:pPr>
          <a:r>
            <a:rPr lang="fr-CA" sz="1600" kern="1200" dirty="0" smtClean="0"/>
            <a:t>Règlements/procédures/formation/ contrôles.</a:t>
          </a:r>
          <a:endParaRPr lang="fr-FR" sz="1600" kern="1200" dirty="0"/>
        </a:p>
      </dsp:txBody>
      <dsp:txXfrm rot="5400000">
        <a:off x="3309555" y="-1138546"/>
        <a:ext cx="1067771" cy="3617356"/>
      </dsp:txXfrm>
    </dsp:sp>
    <dsp:sp modelId="{48EF3760-8AD8-4938-A7C4-C36CE0223187}">
      <dsp:nvSpPr>
        <dsp:cNvPr id="0" name=""/>
        <dsp:cNvSpPr/>
      </dsp:nvSpPr>
      <dsp:spPr>
        <a:xfrm>
          <a:off x="0" y="2775"/>
          <a:ext cx="2034763" cy="133471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r-CA" sz="2000" kern="1200" dirty="0" smtClean="0"/>
            <a:t>Stratégies milieu de travail sain/sécuritaire</a:t>
          </a:r>
          <a:endParaRPr lang="fr-FR" sz="2000" kern="1200" dirty="0"/>
        </a:p>
      </dsp:txBody>
      <dsp:txXfrm>
        <a:off x="0" y="2775"/>
        <a:ext cx="2034763" cy="1334714"/>
      </dsp:txXfrm>
    </dsp:sp>
    <dsp:sp modelId="{2EB319A9-7275-455F-8BAC-23430354E757}">
      <dsp:nvSpPr>
        <dsp:cNvPr id="0" name=""/>
        <dsp:cNvSpPr/>
      </dsp:nvSpPr>
      <dsp:spPr>
        <a:xfrm rot="5400000">
          <a:off x="3309555" y="262904"/>
          <a:ext cx="1067771" cy="36173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fr-CA" sz="1600" kern="1200" dirty="0" smtClean="0"/>
            <a:t>Évaluation des besoins</a:t>
          </a:r>
          <a:endParaRPr lang="fr-FR" sz="1600" kern="1200" dirty="0"/>
        </a:p>
        <a:p>
          <a:pPr marL="171450" lvl="1" indent="-171450" algn="l" defTabSz="711200" rtl="0">
            <a:lnSpc>
              <a:spcPct val="90000"/>
            </a:lnSpc>
            <a:spcBef>
              <a:spcPct val="0"/>
            </a:spcBef>
            <a:spcAft>
              <a:spcPct val="15000"/>
            </a:spcAft>
            <a:buChar char="••"/>
          </a:pPr>
          <a:r>
            <a:rPr lang="fr-CA" sz="1600" kern="1200" dirty="0" smtClean="0"/>
            <a:t>Information/Programmes d’éducation à la santé</a:t>
          </a:r>
          <a:endParaRPr lang="fr-FR" sz="1600" kern="1200" dirty="0"/>
        </a:p>
      </dsp:txBody>
      <dsp:txXfrm rot="5400000">
        <a:off x="3309555" y="262904"/>
        <a:ext cx="1067771" cy="3617356"/>
      </dsp:txXfrm>
    </dsp:sp>
    <dsp:sp modelId="{293F82FF-F834-48F9-82AB-67C744BAD8B5}">
      <dsp:nvSpPr>
        <dsp:cNvPr id="0" name=""/>
        <dsp:cNvSpPr/>
      </dsp:nvSpPr>
      <dsp:spPr>
        <a:xfrm>
          <a:off x="0" y="1404225"/>
          <a:ext cx="2034763" cy="133471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r-CA" sz="2000" kern="1200" dirty="0" smtClean="0"/>
            <a:t>Stratégies saines habitudes de vie</a:t>
          </a:r>
          <a:endParaRPr lang="fr-FR" sz="2000" kern="1200" dirty="0"/>
        </a:p>
      </dsp:txBody>
      <dsp:txXfrm>
        <a:off x="0" y="1404225"/>
        <a:ext cx="2034763" cy="1334714"/>
      </dsp:txXfrm>
    </dsp:sp>
    <dsp:sp modelId="{224E554C-6BAD-497C-A2A3-190E5F4822AF}">
      <dsp:nvSpPr>
        <dsp:cNvPr id="0" name=""/>
        <dsp:cNvSpPr/>
      </dsp:nvSpPr>
      <dsp:spPr>
        <a:xfrm rot="5400000">
          <a:off x="3309555" y="1664354"/>
          <a:ext cx="1067771" cy="36173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fr-CA" sz="1600" kern="1200" dirty="0" smtClean="0"/>
            <a:t>Promouvoir santé physique/mentale/Promouvoir bonne alimentation/bien-être </a:t>
          </a:r>
          <a:endParaRPr lang="fr-FR" sz="1600" kern="1200" dirty="0"/>
        </a:p>
        <a:p>
          <a:pPr marL="171450" lvl="1" indent="-171450" algn="l" defTabSz="711200" rtl="0">
            <a:lnSpc>
              <a:spcPct val="90000"/>
            </a:lnSpc>
            <a:spcBef>
              <a:spcPct val="0"/>
            </a:spcBef>
            <a:spcAft>
              <a:spcPct val="15000"/>
            </a:spcAft>
            <a:buChar char="••"/>
          </a:pPr>
          <a:r>
            <a:rPr lang="fr-CA" sz="1600" kern="1200" dirty="0" smtClean="0"/>
            <a:t>Prévenir violence</a:t>
          </a:r>
          <a:endParaRPr lang="fr-FR" sz="1600" kern="1200" dirty="0"/>
        </a:p>
      </dsp:txBody>
      <dsp:txXfrm rot="5400000">
        <a:off x="3309555" y="1664354"/>
        <a:ext cx="1067771" cy="3617356"/>
      </dsp:txXfrm>
    </dsp:sp>
    <dsp:sp modelId="{AD7B6EA7-2583-46B6-A3F9-E3C5BDA54401}">
      <dsp:nvSpPr>
        <dsp:cNvPr id="0" name=""/>
        <dsp:cNvSpPr/>
      </dsp:nvSpPr>
      <dsp:spPr>
        <a:xfrm>
          <a:off x="0" y="2805675"/>
          <a:ext cx="2034763" cy="133471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r-CA" sz="2000" kern="1200" dirty="0" smtClean="0"/>
            <a:t>Changements environnementaux</a:t>
          </a:r>
          <a:endParaRPr lang="fr-FR" sz="2000" kern="1200" dirty="0"/>
        </a:p>
      </dsp:txBody>
      <dsp:txXfrm>
        <a:off x="0" y="2805675"/>
        <a:ext cx="2034763" cy="1334714"/>
      </dsp:txXfrm>
    </dsp:sp>
    <dsp:sp modelId="{EAD96450-3DAE-4689-A235-B48B4A772201}">
      <dsp:nvSpPr>
        <dsp:cNvPr id="0" name=""/>
        <dsp:cNvSpPr/>
      </dsp:nvSpPr>
      <dsp:spPr>
        <a:xfrm rot="5400000">
          <a:off x="3309555" y="3065805"/>
          <a:ext cx="1067771" cy="36173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fr-CA" sz="1600" kern="1200" dirty="0" smtClean="0"/>
            <a:t>Décisions</a:t>
          </a:r>
          <a:endParaRPr lang="fr-FR" sz="1600" kern="1200" dirty="0"/>
        </a:p>
        <a:p>
          <a:pPr marL="171450" lvl="1" indent="-171450" algn="l" defTabSz="711200" rtl="0">
            <a:lnSpc>
              <a:spcPct val="90000"/>
            </a:lnSpc>
            <a:spcBef>
              <a:spcPct val="0"/>
            </a:spcBef>
            <a:spcAft>
              <a:spcPct val="15000"/>
            </a:spcAft>
            <a:buChar char="••"/>
          </a:pPr>
          <a:r>
            <a:rPr lang="fr-CA" sz="1600" kern="1200" dirty="0" smtClean="0"/>
            <a:t>Pratiques</a:t>
          </a:r>
          <a:endParaRPr lang="fr-FR" sz="1600" kern="1200" dirty="0"/>
        </a:p>
      </dsp:txBody>
      <dsp:txXfrm rot="5400000">
        <a:off x="3309555" y="3065805"/>
        <a:ext cx="1067771" cy="3617356"/>
      </dsp:txXfrm>
    </dsp:sp>
    <dsp:sp modelId="{10C103A2-84CD-4408-9457-A6E0058A7E8B}">
      <dsp:nvSpPr>
        <dsp:cNvPr id="0" name=""/>
        <dsp:cNvSpPr/>
      </dsp:nvSpPr>
      <dsp:spPr>
        <a:xfrm>
          <a:off x="0" y="4207126"/>
          <a:ext cx="2034763" cy="133471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fr-CA" sz="2300" kern="1200" dirty="0" smtClean="0"/>
            <a:t>Participation du personnel</a:t>
          </a:r>
          <a:endParaRPr lang="fr-FR" sz="2300" kern="1200" dirty="0"/>
        </a:p>
      </dsp:txBody>
      <dsp:txXfrm>
        <a:off x="0" y="4207126"/>
        <a:ext cx="2034763" cy="133471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CE6040-4340-4840-94C5-77E90729F642}">
      <dsp:nvSpPr>
        <dsp:cNvPr id="0" name=""/>
        <dsp:cNvSpPr/>
      </dsp:nvSpPr>
      <dsp:spPr>
        <a:xfrm>
          <a:off x="0" y="-100343"/>
          <a:ext cx="3635896" cy="4698050"/>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l" defTabSz="844550" rtl="0">
            <a:lnSpc>
              <a:spcPct val="90000"/>
            </a:lnSpc>
            <a:spcBef>
              <a:spcPct val="0"/>
            </a:spcBef>
            <a:spcAft>
              <a:spcPct val="35000"/>
            </a:spcAft>
          </a:pPr>
          <a:r>
            <a:rPr lang="fr-CA" sz="1900" kern="1200" dirty="0" smtClean="0"/>
            <a:t>    Fonction maintien </a:t>
          </a:r>
        </a:p>
        <a:p>
          <a:pPr lvl="0" algn="l" defTabSz="844550" rtl="0">
            <a:lnSpc>
              <a:spcPct val="90000"/>
            </a:lnSpc>
            <a:spcBef>
              <a:spcPct val="0"/>
            </a:spcBef>
            <a:spcAft>
              <a:spcPct val="35000"/>
            </a:spcAft>
          </a:pPr>
          <a:r>
            <a:rPr lang="fr-CA" sz="1900" kern="1200" dirty="0" smtClean="0"/>
            <a:t>         des valeurs</a:t>
          </a:r>
        </a:p>
        <a:p>
          <a:pPr lvl="0" algn="l" defTabSz="844550" rtl="0">
            <a:lnSpc>
              <a:spcPct val="90000"/>
            </a:lnSpc>
            <a:spcBef>
              <a:spcPct val="0"/>
            </a:spcBef>
            <a:spcAft>
              <a:spcPct val="35000"/>
            </a:spcAft>
          </a:pPr>
          <a:endParaRPr lang="fr-FR" sz="1900" kern="1200" dirty="0"/>
        </a:p>
        <a:p>
          <a:pPr marL="228600" lvl="1" indent="-228600" algn="l" defTabSz="889000" rtl="0">
            <a:lnSpc>
              <a:spcPct val="90000"/>
            </a:lnSpc>
            <a:spcBef>
              <a:spcPct val="0"/>
            </a:spcBef>
            <a:spcAft>
              <a:spcPct val="15000"/>
            </a:spcAft>
            <a:buChar char="••"/>
          </a:pPr>
          <a:r>
            <a:rPr lang="fr-CA" sz="2000" b="1" kern="1200" dirty="0" smtClean="0"/>
            <a:t>Consensus sur les valeurs</a:t>
          </a:r>
          <a:endParaRPr lang="fr-FR" sz="2000" b="1" kern="1200" dirty="0"/>
        </a:p>
        <a:p>
          <a:pPr marL="228600" lvl="1" indent="-228600" algn="l" defTabSz="889000" rtl="0">
            <a:lnSpc>
              <a:spcPct val="90000"/>
            </a:lnSpc>
            <a:spcBef>
              <a:spcPct val="0"/>
            </a:spcBef>
            <a:spcAft>
              <a:spcPct val="15000"/>
            </a:spcAft>
            <a:buChar char="••"/>
          </a:pPr>
          <a:r>
            <a:rPr lang="fr-CA" sz="2000" b="1" kern="1200" dirty="0" smtClean="0"/>
            <a:t>Environnement  de travail</a:t>
          </a:r>
          <a:endParaRPr lang="fr-FR" sz="2000" b="1" kern="1200" dirty="0"/>
        </a:p>
        <a:p>
          <a:pPr marL="228600" lvl="1" indent="-228600" algn="l" defTabSz="889000" rtl="0">
            <a:lnSpc>
              <a:spcPct val="90000"/>
            </a:lnSpc>
            <a:spcBef>
              <a:spcPct val="0"/>
            </a:spcBef>
            <a:spcAft>
              <a:spcPct val="15000"/>
            </a:spcAft>
            <a:buChar char="••"/>
          </a:pPr>
          <a:r>
            <a:rPr lang="fr-CA" sz="2000" b="1" kern="1200" dirty="0" smtClean="0"/>
            <a:t>État des santé des employés</a:t>
          </a:r>
          <a:endParaRPr lang="fr-FR" sz="2000" b="1" kern="1200" dirty="0"/>
        </a:p>
        <a:p>
          <a:pPr marL="228600" lvl="1" indent="-228600" algn="l" defTabSz="889000" rtl="0">
            <a:lnSpc>
              <a:spcPct val="90000"/>
            </a:lnSpc>
            <a:spcBef>
              <a:spcPct val="0"/>
            </a:spcBef>
            <a:spcAft>
              <a:spcPct val="15000"/>
            </a:spcAft>
            <a:buChar char="••"/>
          </a:pPr>
          <a:r>
            <a:rPr lang="fr-CA" sz="2000" b="1" kern="1200" smtClean="0"/>
            <a:t>Satisfaction au travail</a:t>
          </a:r>
          <a:endParaRPr lang="fr-FR" sz="2000" b="1" kern="1200" dirty="0"/>
        </a:p>
        <a:p>
          <a:pPr marL="228600" lvl="1" indent="-228600" algn="l" defTabSz="889000" rtl="0">
            <a:lnSpc>
              <a:spcPct val="90000"/>
            </a:lnSpc>
            <a:spcBef>
              <a:spcPct val="0"/>
            </a:spcBef>
            <a:spcAft>
              <a:spcPct val="15000"/>
            </a:spcAft>
            <a:buChar char="••"/>
          </a:pPr>
          <a:r>
            <a:rPr lang="fr-CA" sz="2000" b="1" kern="1200" smtClean="0"/>
            <a:t>Climat organisationnel</a:t>
          </a:r>
          <a:endParaRPr lang="fr-FR" sz="2000" b="1" kern="1200" dirty="0"/>
        </a:p>
      </dsp:txBody>
      <dsp:txXfrm>
        <a:off x="0" y="-100343"/>
        <a:ext cx="3635896" cy="469805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2C6979-403A-459A-90DD-80126024DBA9}">
      <dsp:nvSpPr>
        <dsp:cNvPr id="0" name=""/>
        <dsp:cNvSpPr/>
      </dsp:nvSpPr>
      <dsp:spPr>
        <a:xfrm rot="5400000">
          <a:off x="2723982" y="-806053"/>
          <a:ext cx="1749264" cy="338693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CA" sz="1400" kern="1200" dirty="0" smtClean="0"/>
            <a:t>Structure organisationnelle</a:t>
          </a:r>
          <a:endParaRPr lang="fr-FR" sz="1400" kern="1200" dirty="0"/>
        </a:p>
        <a:p>
          <a:pPr marL="114300" lvl="1" indent="-114300" algn="l" defTabSz="622300" rtl="0">
            <a:lnSpc>
              <a:spcPct val="90000"/>
            </a:lnSpc>
            <a:spcBef>
              <a:spcPct val="0"/>
            </a:spcBef>
            <a:spcAft>
              <a:spcPct val="15000"/>
            </a:spcAft>
            <a:buChar char="••"/>
          </a:pPr>
          <a:r>
            <a:rPr lang="fr-CA" sz="1400" kern="1200" dirty="0" smtClean="0"/>
            <a:t>Mobilisation partenaires</a:t>
          </a:r>
          <a:endParaRPr lang="fr-FR" sz="1400" kern="1200" dirty="0"/>
        </a:p>
        <a:p>
          <a:pPr marL="114300" lvl="1" indent="-114300" algn="l" defTabSz="622300" rtl="0">
            <a:lnSpc>
              <a:spcPct val="90000"/>
            </a:lnSpc>
            <a:spcBef>
              <a:spcPct val="0"/>
            </a:spcBef>
            <a:spcAft>
              <a:spcPct val="15000"/>
            </a:spcAft>
            <a:buChar char="••"/>
          </a:pPr>
          <a:r>
            <a:rPr lang="fr-CA" sz="1400" kern="1200" dirty="0" smtClean="0"/>
            <a:t>Processus décision/résolution de problèmes/ procédures collaboration</a:t>
          </a:r>
          <a:endParaRPr lang="fr-CA" sz="1400" kern="1200" dirty="0"/>
        </a:p>
        <a:p>
          <a:pPr marL="114300" lvl="1" indent="-114300" algn="l" defTabSz="622300" rtl="0">
            <a:lnSpc>
              <a:spcPct val="90000"/>
            </a:lnSpc>
            <a:spcBef>
              <a:spcPct val="0"/>
            </a:spcBef>
            <a:spcAft>
              <a:spcPct val="15000"/>
            </a:spcAft>
            <a:buChar char="••"/>
          </a:pPr>
          <a:r>
            <a:rPr lang="fr-CA" sz="1400" kern="1200" dirty="0" smtClean="0"/>
            <a:t>Communication/concertation</a:t>
          </a:r>
          <a:endParaRPr lang="fr-FR" sz="1400" kern="1200" dirty="0"/>
        </a:p>
        <a:p>
          <a:pPr marL="114300" lvl="1" indent="-114300" algn="l" defTabSz="622300" rtl="0">
            <a:lnSpc>
              <a:spcPct val="90000"/>
            </a:lnSpc>
            <a:spcBef>
              <a:spcPct val="0"/>
            </a:spcBef>
            <a:spcAft>
              <a:spcPct val="15000"/>
            </a:spcAft>
            <a:buChar char="••"/>
          </a:pPr>
          <a:r>
            <a:rPr lang="fr-CA" sz="1400" kern="1200" dirty="0" smtClean="0"/>
            <a:t>Ressources </a:t>
          </a:r>
          <a:endParaRPr lang="fr-FR" sz="1400" kern="1200" dirty="0"/>
        </a:p>
      </dsp:txBody>
      <dsp:txXfrm rot="5400000">
        <a:off x="2723982" y="-806053"/>
        <a:ext cx="1749264" cy="3386931"/>
      </dsp:txXfrm>
    </dsp:sp>
    <dsp:sp modelId="{994EF021-F5A3-4362-9A20-F0CB4BEF6A16}">
      <dsp:nvSpPr>
        <dsp:cNvPr id="0" name=""/>
        <dsp:cNvSpPr/>
      </dsp:nvSpPr>
      <dsp:spPr>
        <a:xfrm>
          <a:off x="0" y="448"/>
          <a:ext cx="1905148" cy="17739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r-CA" sz="2000" kern="1200" dirty="0" smtClean="0"/>
            <a:t>Collaboration avec des partenaires</a:t>
          </a:r>
          <a:endParaRPr lang="fr-FR" sz="2000" kern="1200" dirty="0"/>
        </a:p>
      </dsp:txBody>
      <dsp:txXfrm>
        <a:off x="0" y="448"/>
        <a:ext cx="1905148" cy="1773928"/>
      </dsp:txXfrm>
    </dsp:sp>
    <dsp:sp modelId="{F5CDA942-EE60-4570-885B-053CD4F13A6A}">
      <dsp:nvSpPr>
        <dsp:cNvPr id="0" name=""/>
        <dsp:cNvSpPr/>
      </dsp:nvSpPr>
      <dsp:spPr>
        <a:xfrm rot="5400000">
          <a:off x="2663553" y="1102808"/>
          <a:ext cx="1863093" cy="338362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CA" sz="1400" kern="1200" dirty="0" smtClean="0"/>
            <a:t>Plans d’action/ententes</a:t>
          </a:r>
          <a:endParaRPr lang="fr-FR" sz="1400" kern="1200" dirty="0"/>
        </a:p>
        <a:p>
          <a:pPr marL="114300" lvl="1" indent="-114300" algn="l" defTabSz="622300" rtl="0">
            <a:lnSpc>
              <a:spcPct val="90000"/>
            </a:lnSpc>
            <a:spcBef>
              <a:spcPct val="0"/>
            </a:spcBef>
            <a:spcAft>
              <a:spcPct val="15000"/>
            </a:spcAft>
            <a:buChar char="••"/>
          </a:pPr>
          <a:r>
            <a:rPr lang="fr-CA" sz="1400" kern="1200" dirty="0" smtClean="0"/>
            <a:t>Développement d’habiletés</a:t>
          </a:r>
          <a:endParaRPr lang="fr-FR" sz="1400" kern="1200" dirty="0"/>
        </a:p>
        <a:p>
          <a:pPr marL="114300" lvl="1" indent="-114300" algn="l" defTabSz="622300" rtl="0">
            <a:lnSpc>
              <a:spcPct val="90000"/>
            </a:lnSpc>
            <a:spcBef>
              <a:spcPct val="0"/>
            </a:spcBef>
            <a:spcAft>
              <a:spcPct val="15000"/>
            </a:spcAft>
            <a:buChar char="••"/>
          </a:pPr>
          <a:r>
            <a:rPr lang="fr-CA" sz="1400" kern="1200" dirty="0" smtClean="0"/>
            <a:t>Programmes/services/activités</a:t>
          </a:r>
          <a:endParaRPr lang="fr-FR" sz="1400" kern="1200" dirty="0"/>
        </a:p>
        <a:p>
          <a:pPr marL="114300" lvl="1" indent="-114300" algn="l" defTabSz="622300" rtl="0">
            <a:lnSpc>
              <a:spcPct val="90000"/>
            </a:lnSpc>
            <a:spcBef>
              <a:spcPct val="0"/>
            </a:spcBef>
            <a:spcAft>
              <a:spcPct val="15000"/>
            </a:spcAft>
            <a:buChar char="••"/>
          </a:pPr>
          <a:r>
            <a:rPr lang="fr-CA" sz="1400" kern="1200" dirty="0" smtClean="0"/>
            <a:t>Partage d’expertise/ressources</a:t>
          </a:r>
          <a:endParaRPr lang="fr-FR" sz="1400" kern="1200" dirty="0"/>
        </a:p>
        <a:p>
          <a:pPr marL="114300" lvl="1" indent="-114300" algn="l" defTabSz="622300" rtl="0">
            <a:lnSpc>
              <a:spcPct val="90000"/>
            </a:lnSpc>
            <a:spcBef>
              <a:spcPct val="0"/>
            </a:spcBef>
            <a:spcAft>
              <a:spcPct val="15000"/>
            </a:spcAft>
            <a:buChar char="••"/>
          </a:pPr>
          <a:r>
            <a:rPr lang="fr-CA" sz="1400" kern="1200" dirty="0" smtClean="0"/>
            <a:t>Vision commune</a:t>
          </a:r>
          <a:endParaRPr lang="fr-FR" sz="1400" kern="1200" dirty="0"/>
        </a:p>
        <a:p>
          <a:pPr marL="114300" lvl="1" indent="-114300" algn="l" defTabSz="622300" rtl="0">
            <a:lnSpc>
              <a:spcPct val="90000"/>
            </a:lnSpc>
            <a:spcBef>
              <a:spcPct val="0"/>
            </a:spcBef>
            <a:spcAft>
              <a:spcPct val="15000"/>
            </a:spcAft>
            <a:buChar char="••"/>
          </a:pPr>
          <a:r>
            <a:rPr lang="fr-CA" sz="1400" kern="1200" dirty="0" smtClean="0"/>
            <a:t>Évaluation besoins</a:t>
          </a:r>
          <a:endParaRPr lang="fr-FR" sz="1400" kern="1200" dirty="0"/>
        </a:p>
      </dsp:txBody>
      <dsp:txXfrm rot="5400000">
        <a:off x="2663553" y="1102808"/>
        <a:ext cx="1863093" cy="3383623"/>
      </dsp:txXfrm>
    </dsp:sp>
    <dsp:sp modelId="{24313394-112B-4E8A-90E2-383A18791FAF}">
      <dsp:nvSpPr>
        <dsp:cNvPr id="0" name=""/>
        <dsp:cNvSpPr/>
      </dsp:nvSpPr>
      <dsp:spPr>
        <a:xfrm>
          <a:off x="0" y="1907655"/>
          <a:ext cx="1903288" cy="17739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r-CA" sz="2000" kern="1200" dirty="0" smtClean="0"/>
            <a:t>Réalisations</a:t>
          </a:r>
          <a:endParaRPr lang="fr-FR" sz="2000" kern="1200" dirty="0"/>
        </a:p>
      </dsp:txBody>
      <dsp:txXfrm>
        <a:off x="0" y="1907655"/>
        <a:ext cx="1903288" cy="1773928"/>
      </dsp:txXfrm>
    </dsp:sp>
    <dsp:sp modelId="{252DDCAF-8E5B-4DBC-87E2-9A5E92FFCBE0}">
      <dsp:nvSpPr>
        <dsp:cNvPr id="0" name=""/>
        <dsp:cNvSpPr/>
      </dsp:nvSpPr>
      <dsp:spPr>
        <a:xfrm rot="5400000">
          <a:off x="2889042" y="3008361"/>
          <a:ext cx="1419142" cy="338693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fr-CA" sz="1600" kern="1200" dirty="0" smtClean="0"/>
            <a:t>Directives pour assurer qualité interventions de partenariat (ex: satisfaction, participation)</a:t>
          </a:r>
          <a:endParaRPr lang="fr-FR" sz="1600" kern="1200" dirty="0"/>
        </a:p>
      </dsp:txBody>
      <dsp:txXfrm rot="5400000">
        <a:off x="2889042" y="3008361"/>
        <a:ext cx="1419142" cy="3386931"/>
      </dsp:txXfrm>
    </dsp:sp>
    <dsp:sp modelId="{91C8466A-9085-49A8-9B1D-8483C6A92342}">
      <dsp:nvSpPr>
        <dsp:cNvPr id="0" name=""/>
        <dsp:cNvSpPr/>
      </dsp:nvSpPr>
      <dsp:spPr>
        <a:xfrm>
          <a:off x="0" y="3814863"/>
          <a:ext cx="1905148" cy="17739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r-CA" sz="2000" kern="1200" dirty="0" smtClean="0"/>
            <a:t>Évaluation collaboration</a:t>
          </a:r>
          <a:endParaRPr lang="fr-FR" sz="2000" kern="1200" dirty="0"/>
        </a:p>
      </dsp:txBody>
      <dsp:txXfrm>
        <a:off x="0" y="3814863"/>
        <a:ext cx="1905148" cy="177392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00E81E-9196-4420-BAB9-D50CB9531F26}">
      <dsp:nvSpPr>
        <dsp:cNvPr id="0" name=""/>
        <dsp:cNvSpPr/>
      </dsp:nvSpPr>
      <dsp:spPr>
        <a:xfrm rot="10800000">
          <a:off x="1891" y="596"/>
          <a:ext cx="2203718" cy="232610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rtl="0">
            <a:lnSpc>
              <a:spcPct val="90000"/>
            </a:lnSpc>
            <a:spcBef>
              <a:spcPct val="0"/>
            </a:spcBef>
            <a:spcAft>
              <a:spcPct val="15000"/>
            </a:spcAft>
            <a:buChar char="••"/>
          </a:pPr>
          <a:r>
            <a:rPr lang="fr-CA" sz="1500" kern="1200" dirty="0" smtClean="0"/>
            <a:t>Mobilisation de la communauté</a:t>
          </a:r>
          <a:endParaRPr lang="fr-FR" sz="1500" kern="1200" dirty="0"/>
        </a:p>
        <a:p>
          <a:pPr marL="114300" lvl="1" indent="-114300" algn="l" defTabSz="666750" rtl="0">
            <a:lnSpc>
              <a:spcPct val="90000"/>
            </a:lnSpc>
            <a:spcBef>
              <a:spcPct val="0"/>
            </a:spcBef>
            <a:spcAft>
              <a:spcPct val="15000"/>
            </a:spcAft>
            <a:buChar char="••"/>
          </a:pPr>
          <a:r>
            <a:rPr lang="fr-CA" sz="1500" kern="1200" dirty="0" smtClean="0"/>
            <a:t>Adaptation aux besoins de la communauté.</a:t>
          </a:r>
          <a:endParaRPr lang="fr-FR" sz="1500" kern="1200" dirty="0"/>
        </a:p>
      </dsp:txBody>
      <dsp:txXfrm rot="10800000">
        <a:off x="1891" y="596"/>
        <a:ext cx="2203718" cy="2326100"/>
      </dsp:txXfrm>
    </dsp:sp>
    <dsp:sp modelId="{E17DF790-A2F6-4003-8504-210994005DA4}">
      <dsp:nvSpPr>
        <dsp:cNvPr id="0" name=""/>
        <dsp:cNvSpPr/>
      </dsp:nvSpPr>
      <dsp:spPr>
        <a:xfrm>
          <a:off x="2205609" y="0"/>
          <a:ext cx="1572411" cy="23261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r-CA" sz="2000" kern="1200" dirty="0" smtClean="0"/>
            <a:t>Fonction adaptation</a:t>
          </a:r>
          <a:endParaRPr lang="fr-FR" sz="2000" kern="1200" dirty="0"/>
        </a:p>
      </dsp:txBody>
      <dsp:txXfrm>
        <a:off x="2205609" y="0"/>
        <a:ext cx="1572411" cy="2326100"/>
      </dsp:txXfrm>
    </dsp:sp>
    <dsp:sp modelId="{7B7017E5-7FCA-4F05-82D4-FC6590F3E07E}">
      <dsp:nvSpPr>
        <dsp:cNvPr id="0" name=""/>
        <dsp:cNvSpPr/>
      </dsp:nvSpPr>
      <dsp:spPr>
        <a:xfrm rot="10800000">
          <a:off x="0" y="2559306"/>
          <a:ext cx="2267947" cy="232610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rtl="0">
            <a:lnSpc>
              <a:spcPct val="90000"/>
            </a:lnSpc>
            <a:spcBef>
              <a:spcPct val="0"/>
            </a:spcBef>
            <a:spcAft>
              <a:spcPct val="15000"/>
            </a:spcAft>
            <a:buChar char="••"/>
          </a:pPr>
          <a:endParaRPr lang="fr-FR" sz="1500" kern="1200" dirty="0"/>
        </a:p>
        <a:p>
          <a:pPr marL="114300" lvl="1" indent="-114300" algn="l" defTabSz="666750" rtl="0">
            <a:lnSpc>
              <a:spcPct val="90000"/>
            </a:lnSpc>
            <a:spcBef>
              <a:spcPct val="0"/>
            </a:spcBef>
            <a:spcAft>
              <a:spcPct val="15000"/>
            </a:spcAft>
            <a:buChar char="••"/>
          </a:pPr>
          <a:r>
            <a:rPr lang="fr-CA" sz="1500" kern="1200" dirty="0" smtClean="0"/>
            <a:t>Satisfaction des acteurs</a:t>
          </a:r>
          <a:endParaRPr lang="fr-FR" sz="1500" kern="1200" dirty="0"/>
        </a:p>
      </dsp:txBody>
      <dsp:txXfrm rot="10800000">
        <a:off x="0" y="2559306"/>
        <a:ext cx="2267947" cy="2326100"/>
      </dsp:txXfrm>
    </dsp:sp>
    <dsp:sp modelId="{8E266310-5142-41AC-9126-B544DBDA4AAE}">
      <dsp:nvSpPr>
        <dsp:cNvPr id="0" name=""/>
        <dsp:cNvSpPr/>
      </dsp:nvSpPr>
      <dsp:spPr>
        <a:xfrm>
          <a:off x="2267947" y="2559306"/>
          <a:ext cx="1511964" cy="23261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fr-CA" sz="2400" kern="1200" dirty="0" smtClean="0"/>
            <a:t>Fonction atteinte des buts</a:t>
          </a:r>
          <a:endParaRPr lang="fr-FR" sz="2400" kern="1200" dirty="0"/>
        </a:p>
      </dsp:txBody>
      <dsp:txXfrm>
        <a:off x="2267947" y="2559306"/>
        <a:ext cx="1511964" cy="232610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20F7DE-E14C-4868-A34C-B291D155DFB3}">
      <dsp:nvSpPr>
        <dsp:cNvPr id="0" name=""/>
        <dsp:cNvSpPr/>
      </dsp:nvSpPr>
      <dsp:spPr>
        <a:xfrm rot="16200000">
          <a:off x="-1674922" y="1756861"/>
          <a:ext cx="5832648" cy="2318925"/>
        </a:xfrm>
        <a:prstGeom prst="flowChartManualOperati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rtl="0">
            <a:lnSpc>
              <a:spcPct val="90000"/>
            </a:lnSpc>
            <a:spcBef>
              <a:spcPct val="0"/>
            </a:spcBef>
            <a:spcAft>
              <a:spcPct val="35000"/>
            </a:spcAft>
          </a:pPr>
          <a:r>
            <a:rPr lang="fr-CA" sz="2000" b="1" kern="1200" dirty="0" smtClean="0"/>
            <a:t>Fonction adaptation</a:t>
          </a:r>
          <a:endParaRPr lang="fr-FR" sz="2000" b="1" kern="1200" dirty="0"/>
        </a:p>
        <a:p>
          <a:pPr marL="171450" lvl="1" indent="-171450" algn="l" defTabSz="800100" rtl="0">
            <a:lnSpc>
              <a:spcPct val="90000"/>
            </a:lnSpc>
            <a:spcBef>
              <a:spcPct val="0"/>
            </a:spcBef>
            <a:spcAft>
              <a:spcPct val="15000"/>
            </a:spcAft>
            <a:buChar char="••"/>
          </a:pPr>
          <a:r>
            <a:rPr lang="fr-CA" sz="1800" kern="1200" dirty="0" smtClean="0"/>
            <a:t>Acquisition de ressources</a:t>
          </a:r>
          <a:endParaRPr lang="fr-FR" sz="1800" kern="1200" dirty="0"/>
        </a:p>
        <a:p>
          <a:pPr marL="171450" lvl="1" indent="-171450" algn="l" defTabSz="800100" rtl="0">
            <a:lnSpc>
              <a:spcPct val="90000"/>
            </a:lnSpc>
            <a:spcBef>
              <a:spcPct val="0"/>
            </a:spcBef>
            <a:spcAft>
              <a:spcPct val="15000"/>
            </a:spcAft>
            <a:buChar char="••"/>
          </a:pPr>
          <a:r>
            <a:rPr lang="fr-CA" sz="1800" b="1" kern="1200" dirty="0" smtClean="0">
              <a:solidFill>
                <a:srgbClr val="FFC000"/>
              </a:solidFill>
            </a:rPr>
            <a:t>Adaptation aux besoins de la population</a:t>
          </a:r>
          <a:endParaRPr lang="fr-FR" sz="1800" b="1" kern="1200" dirty="0">
            <a:solidFill>
              <a:srgbClr val="FFC000"/>
            </a:solidFill>
          </a:endParaRPr>
        </a:p>
        <a:p>
          <a:pPr marL="171450" lvl="1" indent="-171450" algn="l" defTabSz="800100" rtl="0">
            <a:lnSpc>
              <a:spcPct val="90000"/>
            </a:lnSpc>
            <a:spcBef>
              <a:spcPct val="0"/>
            </a:spcBef>
            <a:spcAft>
              <a:spcPct val="15000"/>
            </a:spcAft>
            <a:buChar char="••"/>
          </a:pPr>
          <a:r>
            <a:rPr lang="fr-CA" sz="1800" kern="1200" dirty="0" smtClean="0"/>
            <a:t>Attraction des clientèles</a:t>
          </a:r>
          <a:endParaRPr lang="fr-FR" sz="1800" kern="1200" dirty="0"/>
        </a:p>
        <a:p>
          <a:pPr marL="171450" lvl="1" indent="-171450" algn="l" defTabSz="800100" rtl="0">
            <a:lnSpc>
              <a:spcPct val="90000"/>
            </a:lnSpc>
            <a:spcBef>
              <a:spcPct val="0"/>
            </a:spcBef>
            <a:spcAft>
              <a:spcPct val="15000"/>
            </a:spcAft>
            <a:buChar char="••"/>
          </a:pPr>
          <a:r>
            <a:rPr lang="fr-CA" sz="1800" b="1" kern="1200" dirty="0" smtClean="0">
              <a:solidFill>
                <a:srgbClr val="FFC000"/>
              </a:solidFill>
            </a:rPr>
            <a:t>Mobilisation de la communauté</a:t>
          </a:r>
          <a:endParaRPr lang="fr-FR" sz="1800" b="1" kern="1200" dirty="0">
            <a:solidFill>
              <a:srgbClr val="FFC000"/>
            </a:solidFill>
          </a:endParaRPr>
        </a:p>
        <a:p>
          <a:pPr marL="171450" lvl="1" indent="-171450" algn="l" defTabSz="800100" rtl="0">
            <a:lnSpc>
              <a:spcPct val="90000"/>
            </a:lnSpc>
            <a:spcBef>
              <a:spcPct val="0"/>
            </a:spcBef>
            <a:spcAft>
              <a:spcPct val="15000"/>
            </a:spcAft>
            <a:buChar char="••"/>
          </a:pPr>
          <a:r>
            <a:rPr lang="fr-CA" sz="1800" b="1" kern="1200" dirty="0" smtClean="0">
              <a:solidFill>
                <a:srgbClr val="FFC000"/>
              </a:solidFill>
            </a:rPr>
            <a:t>Innovation et </a:t>
          </a:r>
          <a:r>
            <a:rPr lang="fr-CA" sz="1600" b="1" kern="1200" dirty="0" smtClean="0">
              <a:solidFill>
                <a:srgbClr val="FFC000"/>
              </a:solidFill>
            </a:rPr>
            <a:t>transformation</a:t>
          </a:r>
          <a:endParaRPr lang="fr-FR" sz="1600" b="1" kern="1200" dirty="0">
            <a:solidFill>
              <a:srgbClr val="FFC000"/>
            </a:solidFill>
          </a:endParaRPr>
        </a:p>
      </dsp:txBody>
      <dsp:txXfrm rot="16200000">
        <a:off x="-1674922" y="1756861"/>
        <a:ext cx="5832648" cy="2318925"/>
      </dsp:txXfrm>
    </dsp:sp>
    <dsp:sp modelId="{8D9FA06D-1446-4BC3-9FE4-62A900895677}">
      <dsp:nvSpPr>
        <dsp:cNvPr id="0" name=""/>
        <dsp:cNvSpPr/>
      </dsp:nvSpPr>
      <dsp:spPr>
        <a:xfrm rot="16200000">
          <a:off x="628497" y="1837601"/>
          <a:ext cx="5832648" cy="2157445"/>
        </a:xfrm>
        <a:prstGeom prst="flowChartManualOperation">
          <a:avLst/>
        </a:prstGeom>
        <a:gradFill rotWithShape="0">
          <a:gsLst>
            <a:gs pos="0">
              <a:schemeClr val="accent1">
                <a:shade val="80000"/>
                <a:hueOff val="237431"/>
                <a:satOff val="0"/>
                <a:lumOff val="11292"/>
                <a:alphaOff val="0"/>
                <a:shade val="51000"/>
                <a:satMod val="130000"/>
              </a:schemeClr>
            </a:gs>
            <a:gs pos="80000">
              <a:schemeClr val="accent1">
                <a:shade val="80000"/>
                <a:hueOff val="237431"/>
                <a:satOff val="0"/>
                <a:lumOff val="11292"/>
                <a:alphaOff val="0"/>
                <a:shade val="93000"/>
                <a:satMod val="130000"/>
              </a:schemeClr>
            </a:gs>
            <a:gs pos="100000">
              <a:schemeClr val="accent1">
                <a:shade val="80000"/>
                <a:hueOff val="237431"/>
                <a:satOff val="0"/>
                <a:lumOff val="112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rtl="0">
            <a:lnSpc>
              <a:spcPct val="90000"/>
            </a:lnSpc>
            <a:spcBef>
              <a:spcPct val="0"/>
            </a:spcBef>
            <a:spcAft>
              <a:spcPct val="35000"/>
            </a:spcAft>
          </a:pPr>
          <a:r>
            <a:rPr lang="fr-CA" sz="2000" b="1" kern="1200" dirty="0" smtClean="0"/>
            <a:t>Maintien des valeurs</a:t>
          </a:r>
          <a:endParaRPr lang="fr-FR" sz="2000" b="1" kern="1200" dirty="0"/>
        </a:p>
        <a:p>
          <a:pPr marL="171450" lvl="1" indent="-171450" algn="l" defTabSz="800100" rtl="0">
            <a:lnSpc>
              <a:spcPct val="90000"/>
            </a:lnSpc>
            <a:spcBef>
              <a:spcPct val="0"/>
            </a:spcBef>
            <a:spcAft>
              <a:spcPct val="15000"/>
            </a:spcAft>
            <a:buChar char="••"/>
          </a:pPr>
          <a:r>
            <a:rPr lang="fr-CA" sz="1800" b="1" kern="1200" dirty="0" smtClean="0">
              <a:solidFill>
                <a:srgbClr val="FFC000"/>
              </a:solidFill>
            </a:rPr>
            <a:t>Consensus sur les valeurs</a:t>
          </a:r>
          <a:endParaRPr lang="fr-FR" sz="1800" b="1" kern="1200" dirty="0">
            <a:solidFill>
              <a:srgbClr val="FFC000"/>
            </a:solidFill>
          </a:endParaRPr>
        </a:p>
        <a:p>
          <a:pPr marL="171450" lvl="1" indent="-171450" algn="l" defTabSz="800100" rtl="0">
            <a:lnSpc>
              <a:spcPct val="90000"/>
            </a:lnSpc>
            <a:spcBef>
              <a:spcPct val="0"/>
            </a:spcBef>
            <a:spcAft>
              <a:spcPct val="15000"/>
            </a:spcAft>
            <a:buChar char="••"/>
          </a:pPr>
          <a:r>
            <a:rPr lang="fr-CA" sz="1800" b="1" kern="1200" dirty="0" smtClean="0">
              <a:solidFill>
                <a:srgbClr val="FFC000"/>
              </a:solidFill>
            </a:rPr>
            <a:t>Climat organisationnel</a:t>
          </a:r>
          <a:endParaRPr lang="fr-FR" sz="1800" b="1" kern="1200" dirty="0">
            <a:solidFill>
              <a:srgbClr val="FFC000"/>
            </a:solidFill>
          </a:endParaRPr>
        </a:p>
        <a:p>
          <a:pPr marL="171450" lvl="1" indent="-171450" algn="l" defTabSz="800100" rtl="0">
            <a:lnSpc>
              <a:spcPct val="90000"/>
            </a:lnSpc>
            <a:spcBef>
              <a:spcPct val="0"/>
            </a:spcBef>
            <a:spcAft>
              <a:spcPct val="15000"/>
            </a:spcAft>
            <a:buChar char="••"/>
          </a:pPr>
          <a:r>
            <a:rPr lang="fr-CA" sz="1800" b="1" kern="1200" dirty="0" smtClean="0">
              <a:solidFill>
                <a:srgbClr val="FFC000"/>
              </a:solidFill>
            </a:rPr>
            <a:t>Environnement de travail</a:t>
          </a:r>
          <a:endParaRPr lang="fr-FR" sz="1800" b="1" kern="1200" dirty="0">
            <a:solidFill>
              <a:srgbClr val="FFC000"/>
            </a:solidFill>
          </a:endParaRPr>
        </a:p>
        <a:p>
          <a:pPr marL="171450" lvl="1" indent="-171450" algn="l" defTabSz="800100" rtl="0">
            <a:lnSpc>
              <a:spcPct val="90000"/>
            </a:lnSpc>
            <a:spcBef>
              <a:spcPct val="0"/>
            </a:spcBef>
            <a:spcAft>
              <a:spcPct val="15000"/>
            </a:spcAft>
            <a:buChar char="••"/>
          </a:pPr>
          <a:r>
            <a:rPr lang="fr-CA" sz="1800" b="1" kern="1200" dirty="0" smtClean="0">
              <a:solidFill>
                <a:srgbClr val="FFC000"/>
              </a:solidFill>
            </a:rPr>
            <a:t>État de santé des employés</a:t>
          </a:r>
          <a:endParaRPr lang="fr-FR" sz="1800" b="1" kern="1200" dirty="0">
            <a:solidFill>
              <a:srgbClr val="FFC000"/>
            </a:solidFill>
          </a:endParaRPr>
        </a:p>
        <a:p>
          <a:pPr marL="171450" lvl="1" indent="-171450" algn="l" defTabSz="800100" rtl="0">
            <a:lnSpc>
              <a:spcPct val="90000"/>
            </a:lnSpc>
            <a:spcBef>
              <a:spcPct val="0"/>
            </a:spcBef>
            <a:spcAft>
              <a:spcPct val="15000"/>
            </a:spcAft>
            <a:buChar char="••"/>
          </a:pPr>
          <a:r>
            <a:rPr lang="fr-CA" sz="1800" b="1" kern="1200" dirty="0" smtClean="0">
              <a:solidFill>
                <a:srgbClr val="FFC000"/>
              </a:solidFill>
            </a:rPr>
            <a:t>Satisfaction au travail</a:t>
          </a:r>
          <a:endParaRPr lang="fr-FR" sz="1800" b="1" kern="1200" dirty="0">
            <a:solidFill>
              <a:srgbClr val="FFC000"/>
            </a:solidFill>
          </a:endParaRPr>
        </a:p>
      </dsp:txBody>
      <dsp:txXfrm rot="16200000">
        <a:off x="628497" y="1837601"/>
        <a:ext cx="5832648" cy="2157445"/>
      </dsp:txXfrm>
    </dsp:sp>
    <dsp:sp modelId="{D22A3AFF-1254-45AA-BE6F-921F9CA7FB4B}">
      <dsp:nvSpPr>
        <dsp:cNvPr id="0" name=""/>
        <dsp:cNvSpPr/>
      </dsp:nvSpPr>
      <dsp:spPr>
        <a:xfrm rot="16200000">
          <a:off x="2819605" y="1949032"/>
          <a:ext cx="5832648" cy="1934582"/>
        </a:xfrm>
        <a:prstGeom prst="flowChartManualOperation">
          <a:avLst/>
        </a:prstGeom>
        <a:gradFill rotWithShape="0">
          <a:gsLst>
            <a:gs pos="0">
              <a:schemeClr val="accent1">
                <a:shade val="80000"/>
                <a:hueOff val="474862"/>
                <a:satOff val="0"/>
                <a:lumOff val="22583"/>
                <a:alphaOff val="0"/>
                <a:shade val="51000"/>
                <a:satMod val="130000"/>
              </a:schemeClr>
            </a:gs>
            <a:gs pos="80000">
              <a:schemeClr val="accent1">
                <a:shade val="80000"/>
                <a:hueOff val="474862"/>
                <a:satOff val="0"/>
                <a:lumOff val="22583"/>
                <a:alphaOff val="0"/>
                <a:shade val="93000"/>
                <a:satMod val="130000"/>
              </a:schemeClr>
            </a:gs>
            <a:gs pos="100000">
              <a:schemeClr val="accent1">
                <a:shade val="80000"/>
                <a:hueOff val="474862"/>
                <a:satOff val="0"/>
                <a:lumOff val="225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rtl="0">
            <a:lnSpc>
              <a:spcPct val="90000"/>
            </a:lnSpc>
            <a:spcBef>
              <a:spcPct val="0"/>
            </a:spcBef>
            <a:spcAft>
              <a:spcPct val="35000"/>
            </a:spcAft>
          </a:pPr>
          <a:r>
            <a:rPr lang="fr-CA" sz="2000" b="1" kern="1200" dirty="0" smtClean="0"/>
            <a:t>Fonction production</a:t>
          </a:r>
          <a:endParaRPr lang="fr-FR" sz="2000" b="1" kern="1200" dirty="0"/>
        </a:p>
        <a:p>
          <a:pPr marL="171450" lvl="1" indent="-171450" algn="l" defTabSz="800100" rtl="0">
            <a:lnSpc>
              <a:spcPct val="90000"/>
            </a:lnSpc>
            <a:spcBef>
              <a:spcPct val="0"/>
            </a:spcBef>
            <a:spcAft>
              <a:spcPct val="15000"/>
            </a:spcAft>
            <a:buChar char="••"/>
          </a:pPr>
          <a:r>
            <a:rPr lang="fr-CA" sz="1800" b="1" kern="1200" dirty="0" smtClean="0">
              <a:solidFill>
                <a:srgbClr val="FFC000"/>
              </a:solidFill>
            </a:rPr>
            <a:t>Volume</a:t>
          </a:r>
          <a:endParaRPr lang="fr-FR" sz="1800" b="1" kern="1200" dirty="0">
            <a:solidFill>
              <a:srgbClr val="FFC000"/>
            </a:solidFill>
          </a:endParaRPr>
        </a:p>
        <a:p>
          <a:pPr marL="171450" lvl="1" indent="-171450" algn="l" defTabSz="800100" rtl="0">
            <a:lnSpc>
              <a:spcPct val="90000"/>
            </a:lnSpc>
            <a:spcBef>
              <a:spcPct val="0"/>
            </a:spcBef>
            <a:spcAft>
              <a:spcPct val="15000"/>
            </a:spcAft>
            <a:buChar char="••"/>
          </a:pPr>
          <a:r>
            <a:rPr lang="fr-CA" sz="1800" kern="1200" dirty="0" smtClean="0"/>
            <a:t>Productivité</a:t>
          </a:r>
          <a:endParaRPr lang="fr-FR" sz="1800" kern="1200" dirty="0"/>
        </a:p>
        <a:p>
          <a:pPr marL="171450" lvl="1" indent="-171450" algn="l" defTabSz="800100" rtl="0">
            <a:lnSpc>
              <a:spcPct val="90000"/>
            </a:lnSpc>
            <a:spcBef>
              <a:spcPct val="0"/>
            </a:spcBef>
            <a:spcAft>
              <a:spcPct val="15000"/>
            </a:spcAft>
            <a:buChar char="••"/>
          </a:pPr>
          <a:r>
            <a:rPr lang="fr-CA" sz="1800" b="1" kern="1200" dirty="0" smtClean="0">
              <a:solidFill>
                <a:srgbClr val="FFC000"/>
              </a:solidFill>
            </a:rPr>
            <a:t>Qualité</a:t>
          </a:r>
          <a:endParaRPr lang="fr-FR" sz="1800" b="1" kern="1200" dirty="0">
            <a:solidFill>
              <a:srgbClr val="FFC000"/>
            </a:solidFill>
          </a:endParaRPr>
        </a:p>
      </dsp:txBody>
      <dsp:txXfrm rot="16200000">
        <a:off x="2819605" y="1949032"/>
        <a:ext cx="5832648" cy="1934582"/>
      </dsp:txXfrm>
    </dsp:sp>
    <dsp:sp modelId="{7197B585-5596-43DB-ADCC-864535CF03CC}">
      <dsp:nvSpPr>
        <dsp:cNvPr id="0" name=""/>
        <dsp:cNvSpPr/>
      </dsp:nvSpPr>
      <dsp:spPr>
        <a:xfrm rot="16200000">
          <a:off x="4899281" y="1949032"/>
          <a:ext cx="5832648" cy="1934582"/>
        </a:xfrm>
        <a:prstGeom prst="flowChartManualOperation">
          <a:avLst/>
        </a:prstGeom>
        <a:gradFill rotWithShape="0">
          <a:gsLst>
            <a:gs pos="0">
              <a:schemeClr val="accent1">
                <a:shade val="80000"/>
                <a:hueOff val="712293"/>
                <a:satOff val="0"/>
                <a:lumOff val="33875"/>
                <a:alphaOff val="0"/>
                <a:shade val="51000"/>
                <a:satMod val="130000"/>
              </a:schemeClr>
            </a:gs>
            <a:gs pos="80000">
              <a:schemeClr val="accent1">
                <a:shade val="80000"/>
                <a:hueOff val="712293"/>
                <a:satOff val="0"/>
                <a:lumOff val="33875"/>
                <a:alphaOff val="0"/>
                <a:shade val="93000"/>
                <a:satMod val="130000"/>
              </a:schemeClr>
            </a:gs>
            <a:gs pos="100000">
              <a:schemeClr val="accent1">
                <a:shade val="80000"/>
                <a:hueOff val="712293"/>
                <a:satOff val="0"/>
                <a:lumOff val="338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rtl="0">
            <a:lnSpc>
              <a:spcPct val="90000"/>
            </a:lnSpc>
            <a:spcBef>
              <a:spcPct val="0"/>
            </a:spcBef>
            <a:spcAft>
              <a:spcPct val="35000"/>
            </a:spcAft>
          </a:pPr>
          <a:r>
            <a:rPr lang="fr-CA" sz="2000" b="1" kern="1200" dirty="0" smtClean="0"/>
            <a:t>Fonction atteinte des buts</a:t>
          </a:r>
          <a:endParaRPr lang="fr-FR" sz="2000" b="1" kern="1200" dirty="0"/>
        </a:p>
        <a:p>
          <a:pPr marL="171450" lvl="1" indent="-171450" algn="l" defTabSz="800100" rtl="0">
            <a:lnSpc>
              <a:spcPct val="90000"/>
            </a:lnSpc>
            <a:spcBef>
              <a:spcPct val="0"/>
            </a:spcBef>
            <a:spcAft>
              <a:spcPct val="15000"/>
            </a:spcAft>
            <a:buChar char="••"/>
          </a:pPr>
          <a:r>
            <a:rPr lang="fr-CA" sz="1800" kern="1200" dirty="0" smtClean="0"/>
            <a:t>Efficacité,</a:t>
          </a:r>
          <a:endParaRPr lang="fr-FR" sz="1800" kern="1200" dirty="0"/>
        </a:p>
        <a:p>
          <a:pPr marL="171450" lvl="1" indent="-171450" algn="l" defTabSz="800100" rtl="0">
            <a:lnSpc>
              <a:spcPct val="90000"/>
            </a:lnSpc>
            <a:spcBef>
              <a:spcPct val="0"/>
            </a:spcBef>
            <a:spcAft>
              <a:spcPct val="15000"/>
            </a:spcAft>
            <a:buChar char="••"/>
          </a:pPr>
          <a:r>
            <a:rPr lang="fr-CA" sz="1800" kern="1200" dirty="0" smtClean="0"/>
            <a:t>Efficience</a:t>
          </a:r>
          <a:endParaRPr lang="fr-FR" sz="1800" kern="1200" dirty="0"/>
        </a:p>
        <a:p>
          <a:pPr marL="171450" lvl="1" indent="-171450" algn="l" defTabSz="800100" rtl="0">
            <a:lnSpc>
              <a:spcPct val="90000"/>
            </a:lnSpc>
            <a:spcBef>
              <a:spcPct val="0"/>
            </a:spcBef>
            <a:spcAft>
              <a:spcPct val="15000"/>
            </a:spcAft>
            <a:buChar char="••"/>
          </a:pPr>
          <a:r>
            <a:rPr lang="fr-CA" sz="1800" kern="1200" dirty="0" smtClean="0"/>
            <a:t>Équité</a:t>
          </a:r>
          <a:endParaRPr lang="fr-FR" sz="1800" kern="1200" dirty="0"/>
        </a:p>
        <a:p>
          <a:pPr marL="171450" lvl="1" indent="-171450" algn="l" defTabSz="800100" rtl="0">
            <a:lnSpc>
              <a:spcPct val="90000"/>
            </a:lnSpc>
            <a:spcBef>
              <a:spcPct val="0"/>
            </a:spcBef>
            <a:spcAft>
              <a:spcPct val="15000"/>
            </a:spcAft>
            <a:buChar char="••"/>
          </a:pPr>
          <a:r>
            <a:rPr lang="fr-CA" sz="1800" b="1" kern="1200" dirty="0" smtClean="0">
              <a:solidFill>
                <a:srgbClr val="FFC000"/>
              </a:solidFill>
            </a:rPr>
            <a:t>Satisfaction des acteurs </a:t>
          </a:r>
          <a:endParaRPr lang="fr-FR" sz="1800" b="1" kern="1200" dirty="0">
            <a:solidFill>
              <a:srgbClr val="FFC000"/>
            </a:solidFill>
          </a:endParaRPr>
        </a:p>
        <a:p>
          <a:pPr marL="171450" lvl="1" indent="-171450" algn="l" defTabSz="755650" rtl="0">
            <a:lnSpc>
              <a:spcPct val="90000"/>
            </a:lnSpc>
            <a:spcBef>
              <a:spcPct val="0"/>
            </a:spcBef>
            <a:spcAft>
              <a:spcPct val="15000"/>
            </a:spcAft>
            <a:buChar char="••"/>
          </a:pPr>
          <a:endParaRPr lang="fr-CA" sz="1700" kern="1200" dirty="0"/>
        </a:p>
      </dsp:txBody>
      <dsp:txXfrm rot="16200000">
        <a:off x="4899281" y="1949032"/>
        <a:ext cx="5832648" cy="1934582"/>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ED5164-8816-4D90-8735-84E94F7C883F}">
      <dsp:nvSpPr>
        <dsp:cNvPr id="0" name=""/>
        <dsp:cNvSpPr/>
      </dsp:nvSpPr>
      <dsp:spPr>
        <a:xfrm>
          <a:off x="4018" y="0"/>
          <a:ext cx="8221563" cy="1139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rtl="0">
            <a:lnSpc>
              <a:spcPct val="90000"/>
            </a:lnSpc>
            <a:spcBef>
              <a:spcPct val="0"/>
            </a:spcBef>
            <a:spcAft>
              <a:spcPct val="35000"/>
            </a:spcAft>
          </a:pPr>
          <a:r>
            <a:rPr lang="fr-CA" sz="5100" kern="1200" smtClean="0"/>
            <a:t>Conclusion </a:t>
          </a:r>
          <a:r>
            <a:rPr lang="fr-CA" sz="2800" kern="1200" dirty="0" smtClean="0"/>
            <a:t>(suite)</a:t>
          </a:r>
          <a:endParaRPr lang="fr-CA" sz="2800" kern="1200" dirty="0"/>
        </a:p>
      </dsp:txBody>
      <dsp:txXfrm>
        <a:off x="4018" y="0"/>
        <a:ext cx="8221563" cy="11398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BAE94E-4714-4313-80FF-34B7BF8571C1}">
      <dsp:nvSpPr>
        <dsp:cNvPr id="0" name=""/>
        <dsp:cNvSpPr/>
      </dsp:nvSpPr>
      <dsp:spPr>
        <a:xfrm rot="5400000">
          <a:off x="3855592" y="-457803"/>
          <a:ext cx="3481070" cy="5266944"/>
        </a:xfrm>
        <a:prstGeom prst="round2Same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fr-CA" sz="2300" b="1" i="1" kern="1200" dirty="0" smtClean="0"/>
            <a:t>Une vision, un ensemble de stratégies qui permettent aux hôpitaux de mieux s’adapter aux changements environnementaux internes et externes et de s’impliquer dans la promotion de la santé des patients, du personnel et de la population de la communauté (</a:t>
          </a:r>
          <a:r>
            <a:rPr lang="fr-CA" sz="2300" b="1" i="1" kern="1200" dirty="0" err="1" smtClean="0"/>
            <a:t>Lobnig</a:t>
          </a:r>
          <a:r>
            <a:rPr lang="fr-CA" sz="2300" b="1" i="1" kern="1200" dirty="0" smtClean="0"/>
            <a:t>, et al., 1999).</a:t>
          </a:r>
          <a:endParaRPr lang="fr-FR" sz="2300" kern="1200" dirty="0"/>
        </a:p>
      </dsp:txBody>
      <dsp:txXfrm rot="5400000">
        <a:off x="3855592" y="-457803"/>
        <a:ext cx="3481070" cy="5266944"/>
      </dsp:txXfrm>
    </dsp:sp>
    <dsp:sp modelId="{69297663-8C7D-49A2-8C70-CA0D8D5B8907}">
      <dsp:nvSpPr>
        <dsp:cNvPr id="0" name=""/>
        <dsp:cNvSpPr/>
      </dsp:nvSpPr>
      <dsp:spPr>
        <a:xfrm>
          <a:off x="82375" y="0"/>
          <a:ext cx="2962656" cy="4351338"/>
        </a:xfrm>
        <a:prstGeom prst="round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fr-CA" sz="4000" kern="1200" dirty="0" smtClean="0"/>
            <a:t>Concept « hôpital promoteur de la santé »</a:t>
          </a:r>
          <a:endParaRPr lang="fr-FR" sz="4000" kern="1200" dirty="0"/>
        </a:p>
      </dsp:txBody>
      <dsp:txXfrm>
        <a:off x="82375" y="0"/>
        <a:ext cx="2962656" cy="435133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C761C9-9032-4D4F-B56F-91BBB1D446FD}">
      <dsp:nvSpPr>
        <dsp:cNvPr id="0" name=""/>
        <dsp:cNvSpPr/>
      </dsp:nvSpPr>
      <dsp:spPr>
        <a:xfrm>
          <a:off x="7233" y="1249601"/>
          <a:ext cx="2161877" cy="202676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CA" sz="2400" b="1" kern="1200" dirty="0" smtClean="0"/>
            <a:t>HPS</a:t>
          </a:r>
        </a:p>
        <a:p>
          <a:pPr lvl="0" algn="ctr" defTabSz="1066800">
            <a:lnSpc>
              <a:spcPct val="90000"/>
            </a:lnSpc>
            <a:spcBef>
              <a:spcPct val="0"/>
            </a:spcBef>
            <a:spcAft>
              <a:spcPct val="35000"/>
            </a:spcAft>
          </a:pPr>
          <a:r>
            <a:rPr lang="fr-CA" sz="2400" b="1" kern="1200" dirty="0" smtClean="0"/>
            <a:t>Vision</a:t>
          </a:r>
          <a:endParaRPr lang="fr-CA" sz="2400" b="1" kern="1200" dirty="0"/>
        </a:p>
      </dsp:txBody>
      <dsp:txXfrm>
        <a:off x="7233" y="1249601"/>
        <a:ext cx="2161877" cy="2026760"/>
      </dsp:txXfrm>
    </dsp:sp>
    <dsp:sp modelId="{F6C365A0-474C-4711-9613-B40B58600F57}">
      <dsp:nvSpPr>
        <dsp:cNvPr id="0" name=""/>
        <dsp:cNvSpPr/>
      </dsp:nvSpPr>
      <dsp:spPr>
        <a:xfrm>
          <a:off x="2385298" y="1994908"/>
          <a:ext cx="458317" cy="536145"/>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CA" sz="2400" kern="1200"/>
        </a:p>
      </dsp:txBody>
      <dsp:txXfrm>
        <a:off x="2385298" y="1994908"/>
        <a:ext cx="458317" cy="536145"/>
      </dsp:txXfrm>
    </dsp:sp>
    <dsp:sp modelId="{9915A948-9AAC-4094-93F0-CC35C544DAA6}">
      <dsp:nvSpPr>
        <dsp:cNvPr id="0" name=""/>
        <dsp:cNvSpPr/>
      </dsp:nvSpPr>
      <dsp:spPr>
        <a:xfrm>
          <a:off x="3033861" y="1249601"/>
          <a:ext cx="2161877" cy="202676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CA" sz="2400" b="1" kern="1200" dirty="0" smtClean="0"/>
            <a:t>Standards</a:t>
          </a:r>
        </a:p>
        <a:p>
          <a:pPr lvl="0" algn="ctr" defTabSz="1066800">
            <a:lnSpc>
              <a:spcPct val="90000"/>
            </a:lnSpc>
            <a:spcBef>
              <a:spcPct val="0"/>
            </a:spcBef>
            <a:spcAft>
              <a:spcPct val="35000"/>
            </a:spcAft>
          </a:pPr>
          <a:r>
            <a:rPr lang="fr-CA" sz="2400" b="1" kern="1200" dirty="0" smtClean="0"/>
            <a:t>HPS</a:t>
          </a:r>
          <a:endParaRPr lang="fr-CA" sz="2400" b="1" kern="1200" dirty="0"/>
        </a:p>
      </dsp:txBody>
      <dsp:txXfrm>
        <a:off x="3033861" y="1249601"/>
        <a:ext cx="2161877" cy="2026760"/>
      </dsp:txXfrm>
    </dsp:sp>
    <dsp:sp modelId="{38A9B06C-D1E7-4E67-A30F-DCD8A9FB5868}">
      <dsp:nvSpPr>
        <dsp:cNvPr id="0" name=""/>
        <dsp:cNvSpPr/>
      </dsp:nvSpPr>
      <dsp:spPr>
        <a:xfrm>
          <a:off x="5411926" y="1994908"/>
          <a:ext cx="458317" cy="536145"/>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CA" sz="2400" kern="1200"/>
        </a:p>
      </dsp:txBody>
      <dsp:txXfrm>
        <a:off x="5411926" y="1994908"/>
        <a:ext cx="458317" cy="536145"/>
      </dsp:txXfrm>
    </dsp:sp>
    <dsp:sp modelId="{B040516D-9FD4-4152-83AB-1B674074E5F5}">
      <dsp:nvSpPr>
        <dsp:cNvPr id="0" name=""/>
        <dsp:cNvSpPr/>
      </dsp:nvSpPr>
      <dsp:spPr>
        <a:xfrm>
          <a:off x="6060489" y="1249601"/>
          <a:ext cx="2161877" cy="202676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CA" sz="2400" b="1" kern="1200" dirty="0" smtClean="0"/>
            <a:t>A compléter pour résultats</a:t>
          </a:r>
        </a:p>
        <a:p>
          <a:pPr lvl="0" algn="ctr" defTabSz="1066800">
            <a:lnSpc>
              <a:spcPct val="90000"/>
            </a:lnSpc>
            <a:spcBef>
              <a:spcPct val="0"/>
            </a:spcBef>
            <a:spcAft>
              <a:spcPct val="35000"/>
            </a:spcAft>
          </a:pPr>
          <a:r>
            <a:rPr lang="fr-CA" sz="2400" b="1" kern="1200" dirty="0" smtClean="0"/>
            <a:t>et productivité</a:t>
          </a:r>
          <a:endParaRPr lang="fr-CA" sz="2400" b="1" kern="1200" dirty="0"/>
        </a:p>
      </dsp:txBody>
      <dsp:txXfrm>
        <a:off x="6060489" y="1249601"/>
        <a:ext cx="2161877" cy="202676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094F10-1480-4792-8E03-08488CDE46A8}">
      <dsp:nvSpPr>
        <dsp:cNvPr id="0" name=""/>
        <dsp:cNvSpPr/>
      </dsp:nvSpPr>
      <dsp:spPr>
        <a:xfrm>
          <a:off x="1176164" y="3496"/>
          <a:ext cx="5877271" cy="146931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fr-CA" sz="2500" kern="1200" dirty="0" smtClean="0"/>
            <a:t>La </a:t>
          </a:r>
          <a:r>
            <a:rPr lang="fr-CA" sz="2500" kern="1200" dirty="0" smtClean="0"/>
            <a:t>comparaison montre aussi l’importance de critères et indicateurs </a:t>
          </a:r>
          <a:r>
            <a:rPr lang="fr-CA" sz="2500" kern="1200" dirty="0" smtClean="0"/>
            <a:t>HPS difficiles à classer </a:t>
          </a:r>
          <a:r>
            <a:rPr lang="fr-CA" sz="2500" kern="1200" dirty="0" smtClean="0"/>
            <a:t>dans </a:t>
          </a:r>
          <a:r>
            <a:rPr lang="fr-CA" sz="2500" kern="1200" dirty="0" smtClean="0"/>
            <a:t>le modèle EGIPSS </a:t>
          </a:r>
          <a:endParaRPr lang="fr-FR" sz="2500" kern="1200" dirty="0"/>
        </a:p>
      </dsp:txBody>
      <dsp:txXfrm>
        <a:off x="1176164" y="3496"/>
        <a:ext cx="5877271" cy="1469317"/>
      </dsp:txXfrm>
    </dsp:sp>
    <dsp:sp modelId="{44DFA105-3727-4BAA-9FC9-632053F3EFBF}">
      <dsp:nvSpPr>
        <dsp:cNvPr id="0" name=""/>
        <dsp:cNvSpPr/>
      </dsp:nvSpPr>
      <dsp:spPr>
        <a:xfrm rot="5383260">
          <a:off x="4012567" y="1557948"/>
          <a:ext cx="213701" cy="257130"/>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5159099-BA65-42D2-A292-4C42C008B84F}">
      <dsp:nvSpPr>
        <dsp:cNvPr id="0" name=""/>
        <dsp:cNvSpPr/>
      </dsp:nvSpPr>
      <dsp:spPr>
        <a:xfrm>
          <a:off x="185696" y="1900212"/>
          <a:ext cx="7877483" cy="1634660"/>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l" defTabSz="889000" rtl="0">
            <a:lnSpc>
              <a:spcPct val="90000"/>
            </a:lnSpc>
            <a:spcBef>
              <a:spcPct val="0"/>
            </a:spcBef>
            <a:spcAft>
              <a:spcPct val="35000"/>
            </a:spcAft>
          </a:pPr>
          <a:r>
            <a:rPr lang="fr-CA" sz="2000" b="1" kern="1200" dirty="0" smtClean="0"/>
            <a:t>Dans la </a:t>
          </a:r>
          <a:r>
            <a:rPr lang="fr-CA" sz="2000" b="1" kern="1200" smtClean="0"/>
            <a:t>fonction adaptation</a:t>
          </a:r>
          <a:endParaRPr lang="fr-FR" sz="2000" b="1" kern="1200" dirty="0"/>
        </a:p>
        <a:p>
          <a:pPr marL="228600" lvl="1" indent="-228600" algn="l" defTabSz="889000" rtl="0">
            <a:lnSpc>
              <a:spcPct val="90000"/>
            </a:lnSpc>
            <a:spcBef>
              <a:spcPct val="0"/>
            </a:spcBef>
            <a:spcAft>
              <a:spcPct val="15000"/>
            </a:spcAft>
            <a:buChar char="••"/>
          </a:pPr>
          <a:r>
            <a:rPr lang="fr-CA" sz="2000" i="1" kern="1200" dirty="0" smtClean="0"/>
            <a:t>Organisation apprenante</a:t>
          </a:r>
          <a:endParaRPr lang="fr-FR" sz="2000" i="1" kern="1200" dirty="0"/>
        </a:p>
        <a:p>
          <a:pPr marL="228600" lvl="1" indent="-228600" algn="l" defTabSz="889000" rtl="0">
            <a:lnSpc>
              <a:spcPct val="90000"/>
            </a:lnSpc>
            <a:spcBef>
              <a:spcPct val="0"/>
            </a:spcBef>
            <a:spcAft>
              <a:spcPct val="15000"/>
            </a:spcAft>
            <a:buChar char="••"/>
          </a:pPr>
          <a:r>
            <a:rPr lang="fr-FR" sz="2000" i="1" kern="1200" dirty="0" smtClean="0"/>
            <a:t>Politique de promotion de la santé</a:t>
          </a:r>
          <a:endParaRPr lang="fr-FR" sz="2000" i="1" kern="1200" dirty="0"/>
        </a:p>
        <a:p>
          <a:pPr marL="228600" lvl="1" indent="-228600" algn="l" defTabSz="889000" rtl="0">
            <a:lnSpc>
              <a:spcPct val="90000"/>
            </a:lnSpc>
            <a:spcBef>
              <a:spcPct val="0"/>
            </a:spcBef>
            <a:spcAft>
              <a:spcPct val="15000"/>
            </a:spcAft>
            <a:buChar char="••"/>
          </a:pPr>
          <a:r>
            <a:rPr lang="fr-CA" sz="2000" i="1" kern="1200" dirty="0" smtClean="0"/>
            <a:t>Politique de protection de l’environnement</a:t>
          </a:r>
          <a:endParaRPr lang="fr-FR" sz="2000" i="1" kern="1200" dirty="0"/>
        </a:p>
        <a:p>
          <a:pPr marL="228600" lvl="1" indent="-228600" algn="l" defTabSz="889000" rtl="0">
            <a:lnSpc>
              <a:spcPct val="90000"/>
            </a:lnSpc>
            <a:spcBef>
              <a:spcPct val="0"/>
            </a:spcBef>
            <a:spcAft>
              <a:spcPct val="15000"/>
            </a:spcAft>
            <a:buChar char="••"/>
          </a:pPr>
          <a:r>
            <a:rPr lang="fr-CA" sz="2000" i="1" kern="1200" dirty="0" smtClean="0"/>
            <a:t>Changements environnementaux pour les patients et le personnel</a:t>
          </a:r>
          <a:endParaRPr lang="fr-FR" sz="2000" i="1" kern="1200" dirty="0"/>
        </a:p>
      </dsp:txBody>
      <dsp:txXfrm>
        <a:off x="185696" y="1900212"/>
        <a:ext cx="7877483" cy="1634660"/>
      </dsp:txXfrm>
    </dsp:sp>
    <dsp:sp modelId="{D4777F0A-1FE7-4AA6-BB8F-0411D6FB81A8}">
      <dsp:nvSpPr>
        <dsp:cNvPr id="0" name=""/>
        <dsp:cNvSpPr/>
      </dsp:nvSpPr>
      <dsp:spPr>
        <a:xfrm rot="5616981">
          <a:off x="3914714" y="3675397"/>
          <a:ext cx="282122" cy="257130"/>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500F25D-F385-4ACD-9A7F-7B30E7AE1DAC}">
      <dsp:nvSpPr>
        <dsp:cNvPr id="0" name=""/>
        <dsp:cNvSpPr/>
      </dsp:nvSpPr>
      <dsp:spPr>
        <a:xfrm>
          <a:off x="15931" y="4073052"/>
          <a:ext cx="7935845" cy="1737777"/>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l" defTabSz="933450" rtl="0">
            <a:lnSpc>
              <a:spcPct val="90000"/>
            </a:lnSpc>
            <a:spcBef>
              <a:spcPct val="0"/>
            </a:spcBef>
            <a:spcAft>
              <a:spcPct val="35000"/>
            </a:spcAft>
          </a:pPr>
          <a:r>
            <a:rPr lang="fr-CA" sz="2100" b="1" kern="1200" dirty="0" smtClean="0"/>
            <a:t>Dans la fonction maintien des valeurs</a:t>
          </a:r>
          <a:endParaRPr lang="fr-FR" sz="2100" b="1" kern="1200" dirty="0"/>
        </a:p>
        <a:p>
          <a:pPr marL="228600" lvl="1" indent="-228600" algn="l" defTabSz="889000" rtl="0">
            <a:lnSpc>
              <a:spcPct val="90000"/>
            </a:lnSpc>
            <a:spcBef>
              <a:spcPct val="0"/>
            </a:spcBef>
            <a:spcAft>
              <a:spcPct val="15000"/>
            </a:spcAft>
            <a:buChar char="••"/>
          </a:pPr>
          <a:r>
            <a:rPr lang="fr-CA" sz="2000" i="1" kern="1200" dirty="0" smtClean="0"/>
            <a:t>Perspective holistique</a:t>
          </a:r>
          <a:endParaRPr lang="fr-FR" sz="2000" i="1" kern="1200" dirty="0"/>
        </a:p>
        <a:p>
          <a:pPr marL="228600" lvl="1" indent="-228600" algn="l" defTabSz="889000" rtl="0">
            <a:lnSpc>
              <a:spcPct val="90000"/>
            </a:lnSpc>
            <a:spcBef>
              <a:spcPct val="0"/>
            </a:spcBef>
            <a:spcAft>
              <a:spcPct val="15000"/>
            </a:spcAft>
            <a:buChar char="••"/>
          </a:pPr>
          <a:r>
            <a:rPr lang="fr-CA" sz="2000" i="1" kern="1200" dirty="0" smtClean="0"/>
            <a:t>Participation du personnel aux prises de décision</a:t>
          </a:r>
          <a:endParaRPr lang="fr-FR" sz="2000" i="1" kern="1200" dirty="0"/>
        </a:p>
      </dsp:txBody>
      <dsp:txXfrm>
        <a:off x="15931" y="4073052"/>
        <a:ext cx="7935845" cy="173777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0687B0-30DE-4F2F-A441-2B983DAC0C7A}">
      <dsp:nvSpPr>
        <dsp:cNvPr id="0" name=""/>
        <dsp:cNvSpPr/>
      </dsp:nvSpPr>
      <dsp:spPr>
        <a:xfrm>
          <a:off x="0" y="703956"/>
          <a:ext cx="8229600" cy="3118050"/>
        </a:xfrm>
        <a:prstGeom prst="round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fr-CA" sz="3200" kern="1200" dirty="0" smtClean="0"/>
            <a:t>L’hôpital devrait ainsi être un lieu où on guérit, un lieu sain pour travailler, un lieu qui devrait respecter l’environnement et qui devrait contribuer et être une source de santé dans sa communauté (Hancock, 1999).</a:t>
          </a:r>
          <a:endParaRPr lang="fr-FR" sz="3200" kern="1200" dirty="0"/>
        </a:p>
      </dsp:txBody>
      <dsp:txXfrm>
        <a:off x="0" y="703956"/>
        <a:ext cx="8229600" cy="31180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388349-A15D-43B2-A648-1086C77F98AC}">
      <dsp:nvSpPr>
        <dsp:cNvPr id="0" name=""/>
        <dsp:cNvSpPr/>
      </dsp:nvSpPr>
      <dsp:spPr>
        <a:xfrm rot="5400000">
          <a:off x="-730344" y="730344"/>
          <a:ext cx="4752528" cy="329184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fr-CA" sz="2100" kern="1200" dirty="0" smtClean="0"/>
            <a:t>Contribution au repositionnement stratégique et amélioration de la qualité dans les hôpitaux </a:t>
          </a:r>
          <a:endParaRPr lang="fr-FR" sz="2100" kern="1200" dirty="0"/>
        </a:p>
      </dsp:txBody>
      <dsp:txXfrm rot="5400000">
        <a:off x="-730344" y="730344"/>
        <a:ext cx="4752528" cy="3291840"/>
      </dsp:txXfrm>
    </dsp:sp>
    <dsp:sp modelId="{9A739725-135E-45BA-9E48-5A3ACCF5E126}">
      <dsp:nvSpPr>
        <dsp:cNvPr id="0" name=""/>
        <dsp:cNvSpPr/>
      </dsp:nvSpPr>
      <dsp:spPr>
        <a:xfrm rot="5400000">
          <a:off x="4207416" y="-915575"/>
          <a:ext cx="3106608" cy="493776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fr-CA" sz="2300" kern="1200" dirty="0" smtClean="0"/>
            <a:t>7 principes :</a:t>
          </a:r>
          <a:endParaRPr lang="fr-FR" sz="2300" kern="1200" dirty="0"/>
        </a:p>
        <a:p>
          <a:pPr marL="457200" lvl="2" indent="-228600" algn="l" defTabSz="1022350" rtl="0">
            <a:lnSpc>
              <a:spcPct val="90000"/>
            </a:lnSpc>
            <a:spcBef>
              <a:spcPct val="0"/>
            </a:spcBef>
            <a:spcAft>
              <a:spcPct val="15000"/>
            </a:spcAft>
            <a:buChar char="••"/>
          </a:pPr>
          <a:r>
            <a:rPr lang="fr-CA" sz="2300" kern="1200" dirty="0" err="1" smtClean="0"/>
            <a:t>Empowerment</a:t>
          </a:r>
          <a:endParaRPr lang="fr-CA" sz="2300" kern="1200" dirty="0"/>
        </a:p>
        <a:p>
          <a:pPr marL="457200" lvl="2" indent="-228600" algn="l" defTabSz="1022350" rtl="0">
            <a:lnSpc>
              <a:spcPct val="90000"/>
            </a:lnSpc>
            <a:spcBef>
              <a:spcPct val="0"/>
            </a:spcBef>
            <a:spcAft>
              <a:spcPct val="15000"/>
            </a:spcAft>
            <a:buChar char="••"/>
          </a:pPr>
          <a:r>
            <a:rPr lang="fr-CA" sz="2300" kern="1200" dirty="0" smtClean="0"/>
            <a:t>Participation</a:t>
          </a:r>
          <a:endParaRPr lang="fr-FR" sz="2300" kern="1200" dirty="0"/>
        </a:p>
        <a:p>
          <a:pPr marL="457200" lvl="2" indent="-228600" algn="l" defTabSz="1022350" rtl="0">
            <a:lnSpc>
              <a:spcPct val="90000"/>
            </a:lnSpc>
            <a:spcBef>
              <a:spcPct val="0"/>
            </a:spcBef>
            <a:spcAft>
              <a:spcPct val="15000"/>
            </a:spcAft>
            <a:buChar char="••"/>
          </a:pPr>
          <a:r>
            <a:rPr lang="fr-CA" sz="2300" kern="1200" dirty="0" smtClean="0"/>
            <a:t>Holistique</a:t>
          </a:r>
          <a:endParaRPr lang="fr-FR" sz="2300" kern="1200" dirty="0"/>
        </a:p>
        <a:p>
          <a:pPr marL="457200" lvl="2" indent="-228600" algn="l" defTabSz="1022350" rtl="0">
            <a:lnSpc>
              <a:spcPct val="90000"/>
            </a:lnSpc>
            <a:spcBef>
              <a:spcPct val="0"/>
            </a:spcBef>
            <a:spcAft>
              <a:spcPct val="15000"/>
            </a:spcAft>
            <a:buChar char="••"/>
          </a:pPr>
          <a:r>
            <a:rPr lang="fr-CA" sz="2300" kern="1200" dirty="0" smtClean="0"/>
            <a:t>Intersectoriel</a:t>
          </a:r>
          <a:endParaRPr lang="fr-FR" sz="2300" kern="1200" dirty="0"/>
        </a:p>
        <a:p>
          <a:pPr marL="457200" lvl="2" indent="-228600" algn="l" defTabSz="1022350" rtl="0">
            <a:lnSpc>
              <a:spcPct val="90000"/>
            </a:lnSpc>
            <a:spcBef>
              <a:spcPct val="0"/>
            </a:spcBef>
            <a:spcAft>
              <a:spcPct val="15000"/>
            </a:spcAft>
            <a:buChar char="••"/>
          </a:pPr>
          <a:r>
            <a:rPr lang="fr-CA" sz="2300" kern="1200" dirty="0" smtClean="0"/>
            <a:t>Équité</a:t>
          </a:r>
          <a:endParaRPr lang="fr-FR" sz="2300" kern="1200" dirty="0"/>
        </a:p>
        <a:p>
          <a:pPr marL="457200" lvl="2" indent="-228600" algn="l" defTabSz="1022350" rtl="0">
            <a:lnSpc>
              <a:spcPct val="90000"/>
            </a:lnSpc>
            <a:spcBef>
              <a:spcPct val="0"/>
            </a:spcBef>
            <a:spcAft>
              <a:spcPct val="15000"/>
            </a:spcAft>
            <a:buChar char="••"/>
          </a:pPr>
          <a:r>
            <a:rPr lang="fr-CA" sz="2300" kern="1200" dirty="0" smtClean="0"/>
            <a:t>Durabilité</a:t>
          </a:r>
          <a:endParaRPr lang="fr-FR" sz="2300" kern="1200" dirty="0"/>
        </a:p>
        <a:p>
          <a:pPr marL="457200" lvl="2" indent="-228600" algn="l" defTabSz="1022350" rtl="0">
            <a:lnSpc>
              <a:spcPct val="90000"/>
            </a:lnSpc>
            <a:spcBef>
              <a:spcPct val="0"/>
            </a:spcBef>
            <a:spcAft>
              <a:spcPct val="15000"/>
            </a:spcAft>
            <a:buChar char="••"/>
          </a:pPr>
          <a:r>
            <a:rPr lang="fr-CA" sz="2300" kern="1200" dirty="0" smtClean="0"/>
            <a:t>Multi-stratégies</a:t>
          </a:r>
          <a:endParaRPr lang="fr-FR" sz="2300" kern="1200" dirty="0"/>
        </a:p>
      </dsp:txBody>
      <dsp:txXfrm rot="5400000">
        <a:off x="4207416" y="-915575"/>
        <a:ext cx="3106608" cy="49377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E63CBC-5A4C-4514-A831-CF1B33615BFC}">
      <dsp:nvSpPr>
        <dsp:cNvPr id="0" name=""/>
        <dsp:cNvSpPr/>
      </dsp:nvSpPr>
      <dsp:spPr>
        <a:xfrm>
          <a:off x="0" y="94363"/>
          <a:ext cx="8229600"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fr-FR" sz="2100" b="1" kern="1200" dirty="0" smtClean="0"/>
            <a:t>Intérêt croissant</a:t>
          </a:r>
          <a:endParaRPr lang="fr-FR" sz="2100" kern="1200" dirty="0"/>
        </a:p>
      </dsp:txBody>
      <dsp:txXfrm>
        <a:off x="0" y="94363"/>
        <a:ext cx="8229600" cy="604800"/>
      </dsp:txXfrm>
    </dsp:sp>
    <dsp:sp modelId="{2A1EFC15-B721-4284-8E25-825C70FD052A}">
      <dsp:nvSpPr>
        <dsp:cNvPr id="0" name=""/>
        <dsp:cNvSpPr/>
      </dsp:nvSpPr>
      <dsp:spPr>
        <a:xfrm>
          <a:off x="0" y="699163"/>
          <a:ext cx="8229600" cy="39198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fr-FR" sz="2100" kern="1200" dirty="0" smtClean="0"/>
            <a:t>Grand River </a:t>
          </a:r>
          <a:r>
            <a:rPr lang="fr-FR" sz="2100" kern="1200" dirty="0" err="1" smtClean="0"/>
            <a:t>Hospital</a:t>
          </a:r>
          <a:r>
            <a:rPr lang="fr-FR" sz="2100" kern="1200" dirty="0" smtClean="0"/>
            <a:t> à Kitchener, </a:t>
          </a:r>
          <a:r>
            <a:rPr lang="fr-FR" sz="2100" kern="1200" dirty="0" err="1" smtClean="0"/>
            <a:t>Seven</a:t>
          </a:r>
          <a:r>
            <a:rPr lang="fr-FR" sz="2100" kern="1200" dirty="0" smtClean="0"/>
            <a:t> </a:t>
          </a:r>
          <a:r>
            <a:rPr lang="fr-FR" sz="2100" kern="1200" dirty="0" err="1" smtClean="0"/>
            <a:t>Oaks</a:t>
          </a:r>
          <a:r>
            <a:rPr lang="fr-FR" sz="2100" kern="1200" dirty="0" smtClean="0"/>
            <a:t> General </a:t>
          </a:r>
          <a:r>
            <a:rPr lang="fr-FR" sz="2100" kern="1200" dirty="0" err="1" smtClean="0"/>
            <a:t>Hospital</a:t>
          </a:r>
          <a:r>
            <a:rPr lang="fr-FR" sz="2100" kern="1200" dirty="0" smtClean="0"/>
            <a:t> à Winnipeg.</a:t>
          </a:r>
          <a:r>
            <a:rPr lang="fr-FR" sz="2100" b="1" kern="1200" dirty="0" smtClean="0"/>
            <a:t> </a:t>
          </a:r>
          <a:endParaRPr lang="fr-FR" sz="2100" kern="1200" dirty="0"/>
        </a:p>
        <a:p>
          <a:pPr marL="228600" lvl="1" indent="-228600" algn="l" defTabSz="933450" rtl="0">
            <a:lnSpc>
              <a:spcPct val="90000"/>
            </a:lnSpc>
            <a:spcBef>
              <a:spcPct val="0"/>
            </a:spcBef>
            <a:spcAft>
              <a:spcPct val="15000"/>
            </a:spcAft>
            <a:buChar char="••"/>
          </a:pPr>
          <a:r>
            <a:rPr lang="fr-CA" sz="2100" b="1" kern="1200" dirty="0" smtClean="0"/>
            <a:t>Québec</a:t>
          </a:r>
          <a:endParaRPr lang="fr-FR" sz="2100" kern="1200" dirty="0"/>
        </a:p>
        <a:p>
          <a:pPr marL="457200" lvl="2" indent="-228600" algn="l" defTabSz="933450" rtl="0">
            <a:lnSpc>
              <a:spcPct val="90000"/>
            </a:lnSpc>
            <a:spcBef>
              <a:spcPct val="0"/>
            </a:spcBef>
            <a:spcAft>
              <a:spcPct val="15000"/>
            </a:spcAft>
            <a:buChar char="••"/>
          </a:pPr>
          <a:r>
            <a:rPr lang="fr-CA" sz="2100" b="0" kern="1200" dirty="0" smtClean="0"/>
            <a:t>Réseau</a:t>
          </a:r>
          <a:r>
            <a:rPr lang="fr-CA" sz="2100" kern="1200" dirty="0" smtClean="0"/>
            <a:t> des CHU et CSSS promoteurs de santé de Montréal, 2006;</a:t>
          </a:r>
          <a:endParaRPr lang="fr-FR" sz="2100" kern="1200" dirty="0"/>
        </a:p>
        <a:p>
          <a:pPr marL="457200" lvl="2" indent="-228600" algn="l" defTabSz="933450" rtl="0">
            <a:lnSpc>
              <a:spcPct val="90000"/>
            </a:lnSpc>
            <a:spcBef>
              <a:spcPct val="0"/>
            </a:spcBef>
            <a:spcAft>
              <a:spcPct val="15000"/>
            </a:spcAft>
            <a:buChar char="••"/>
          </a:pPr>
          <a:r>
            <a:rPr lang="fr-CA" sz="2100" b="0" i="0" kern="1200" dirty="0" smtClean="0"/>
            <a:t>Étude</a:t>
          </a:r>
          <a:r>
            <a:rPr lang="fr-CA" sz="2100" i="0" kern="1200" dirty="0" smtClean="0"/>
            <a:t> </a:t>
          </a:r>
          <a:r>
            <a:rPr lang="fr-CA" sz="2100" kern="1200" dirty="0" smtClean="0"/>
            <a:t>sur l’extension du concept à « CSSS promoteur de santé » (</a:t>
          </a:r>
          <a:r>
            <a:rPr lang="fr-CA" sz="2100" i="1" kern="1200" dirty="0" smtClean="0"/>
            <a:t>Dedobbeleer, Contandriopoulos, Lamothe, Nguyen, Rousseau, Bilterys),</a:t>
          </a:r>
          <a:r>
            <a:rPr lang="fr-CA" sz="2100" kern="1200" dirty="0" smtClean="0"/>
            <a:t>financée par les IRSC, 2005-2007;</a:t>
          </a:r>
          <a:endParaRPr lang="fr-FR" sz="2100" kern="1200" dirty="0"/>
        </a:p>
        <a:p>
          <a:pPr marL="228600" lvl="1" indent="-228600" algn="l" defTabSz="933450" rtl="0">
            <a:lnSpc>
              <a:spcPct val="90000"/>
            </a:lnSpc>
            <a:spcBef>
              <a:spcPct val="0"/>
            </a:spcBef>
            <a:spcAft>
              <a:spcPct val="15000"/>
            </a:spcAft>
            <a:buChar char="••"/>
          </a:pPr>
          <a:r>
            <a:rPr lang="fr-CA" sz="2100" b="1" kern="1200" dirty="0" smtClean="0"/>
            <a:t>Ontario</a:t>
          </a:r>
          <a:endParaRPr lang="fr-FR" sz="2100" b="1" kern="1200" dirty="0"/>
        </a:p>
        <a:p>
          <a:pPr marL="457200" lvl="2" indent="-228600" algn="l" defTabSz="933450" rtl="0">
            <a:lnSpc>
              <a:spcPct val="90000"/>
            </a:lnSpc>
            <a:spcBef>
              <a:spcPct val="0"/>
            </a:spcBef>
            <a:spcAft>
              <a:spcPct val="15000"/>
            </a:spcAft>
            <a:buChar char="••"/>
          </a:pPr>
          <a:r>
            <a:rPr lang="fr-FR" sz="2100" b="0" kern="1200" dirty="0" smtClean="0"/>
            <a:t>Réseau </a:t>
          </a:r>
          <a:r>
            <a:rPr lang="fr-FR" sz="2100" kern="1200" dirty="0" smtClean="0"/>
            <a:t>d’hôpitaux promoteurs de santé de Toronto, 2008.</a:t>
          </a:r>
          <a:endParaRPr lang="fr-FR" sz="2100" b="1" kern="1200" dirty="0"/>
        </a:p>
        <a:p>
          <a:pPr marL="228600" lvl="1" indent="-228600" algn="l" defTabSz="933450" rtl="0">
            <a:lnSpc>
              <a:spcPct val="90000"/>
            </a:lnSpc>
            <a:spcBef>
              <a:spcPct val="0"/>
            </a:spcBef>
            <a:spcAft>
              <a:spcPct val="15000"/>
            </a:spcAft>
            <a:buChar char="••"/>
          </a:pPr>
          <a:r>
            <a:rPr lang="fr-FR" sz="2100" b="1" kern="1200" dirty="0" smtClean="0"/>
            <a:t>Standards</a:t>
          </a:r>
          <a:r>
            <a:rPr lang="fr-FR" sz="2100" kern="1200" dirty="0" smtClean="0"/>
            <a:t> du Conseil Canadien d’agrément des services de santé.</a:t>
          </a:r>
          <a:endParaRPr lang="fr-FR" sz="2100" kern="1200" dirty="0"/>
        </a:p>
      </dsp:txBody>
      <dsp:txXfrm>
        <a:off x="0" y="699163"/>
        <a:ext cx="8229600" cy="39198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8F2C28-3E5E-4103-BDEC-2A3D891AEC72}">
      <dsp:nvSpPr>
        <dsp:cNvPr id="0" name=""/>
        <dsp:cNvSpPr/>
      </dsp:nvSpPr>
      <dsp:spPr>
        <a:xfrm rot="5400000">
          <a:off x="4447976" y="-1908473"/>
          <a:ext cx="1502010" cy="5443786"/>
        </a:xfrm>
        <a:prstGeom prst="round2Same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CA" sz="2000" kern="1200" dirty="0" smtClean="0"/>
            <a:t>Besoins perçus, </a:t>
          </a:r>
          <a:r>
            <a:rPr lang="fr-CA" sz="2000" kern="1200" dirty="0" err="1" smtClean="0"/>
            <a:t>empowerment</a:t>
          </a:r>
          <a:endParaRPr lang="fr-FR" sz="2000" kern="1200" dirty="0"/>
        </a:p>
        <a:p>
          <a:pPr marL="228600" lvl="1" indent="-228600" algn="l" defTabSz="889000">
            <a:lnSpc>
              <a:spcPct val="90000"/>
            </a:lnSpc>
            <a:spcBef>
              <a:spcPct val="0"/>
            </a:spcBef>
            <a:spcAft>
              <a:spcPct val="15000"/>
            </a:spcAft>
            <a:buChar char="••"/>
          </a:pPr>
          <a:r>
            <a:rPr lang="fr-CA" sz="2000" kern="1200" dirty="0" smtClean="0"/>
            <a:t>Qualité de vie, qualité des soins</a:t>
          </a:r>
          <a:endParaRPr lang="fr-FR" sz="2000" kern="1200" dirty="0"/>
        </a:p>
      </dsp:txBody>
      <dsp:txXfrm rot="5400000">
        <a:off x="4447976" y="-1908473"/>
        <a:ext cx="1502010" cy="5443786"/>
      </dsp:txXfrm>
    </dsp:sp>
    <dsp:sp modelId="{C0619AB6-F07E-4923-907C-6A3164623590}">
      <dsp:nvSpPr>
        <dsp:cNvPr id="0" name=""/>
        <dsp:cNvSpPr/>
      </dsp:nvSpPr>
      <dsp:spPr>
        <a:xfrm>
          <a:off x="4" y="1220"/>
          <a:ext cx="2477084" cy="162439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r-CA" sz="2300" kern="1200" dirty="0" smtClean="0"/>
            <a:t>Patients</a:t>
          </a:r>
          <a:endParaRPr lang="fr-FR" sz="2300" kern="1200" dirty="0"/>
        </a:p>
      </dsp:txBody>
      <dsp:txXfrm>
        <a:off x="4" y="1220"/>
        <a:ext cx="2477084" cy="1624399"/>
      </dsp:txXfrm>
    </dsp:sp>
    <dsp:sp modelId="{30479347-6F24-4F7A-9539-6B8A451B7EFB}">
      <dsp:nvSpPr>
        <dsp:cNvPr id="0" name=""/>
        <dsp:cNvSpPr/>
      </dsp:nvSpPr>
      <dsp:spPr>
        <a:xfrm rot="5400000">
          <a:off x="4448727" y="-201690"/>
          <a:ext cx="1493342" cy="5441458"/>
        </a:xfrm>
        <a:prstGeom prst="round2Same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CA" sz="2000" kern="1200" dirty="0" smtClean="0"/>
            <a:t>Qualité de vie, </a:t>
          </a:r>
          <a:r>
            <a:rPr lang="fr-CA" sz="2000" kern="1200" dirty="0" err="1" smtClean="0"/>
            <a:t>empowerment</a:t>
          </a:r>
          <a:r>
            <a:rPr lang="fr-CA" sz="2000" kern="1200" dirty="0" smtClean="0"/>
            <a:t>, participation</a:t>
          </a:r>
          <a:endParaRPr lang="fr-FR" sz="2000" kern="1200" dirty="0"/>
        </a:p>
        <a:p>
          <a:pPr marL="228600" lvl="1" indent="-228600" algn="l" defTabSz="889000">
            <a:lnSpc>
              <a:spcPct val="90000"/>
            </a:lnSpc>
            <a:spcBef>
              <a:spcPct val="0"/>
            </a:spcBef>
            <a:spcAft>
              <a:spcPct val="15000"/>
            </a:spcAft>
            <a:buChar char="••"/>
          </a:pPr>
          <a:r>
            <a:rPr lang="fr-CA" sz="2000" kern="1200" dirty="0" smtClean="0"/>
            <a:t>Meilleure gouvernance, satisfaction des patients</a:t>
          </a:r>
          <a:endParaRPr lang="fr-FR" sz="2000" kern="1200" dirty="0"/>
        </a:p>
      </dsp:txBody>
      <dsp:txXfrm rot="5400000">
        <a:off x="4448727" y="-201690"/>
        <a:ext cx="1493342" cy="5441458"/>
      </dsp:txXfrm>
    </dsp:sp>
    <dsp:sp modelId="{9CC59E1D-5B2A-4D7C-A95E-8FEF3C7AA111}">
      <dsp:nvSpPr>
        <dsp:cNvPr id="0" name=""/>
        <dsp:cNvSpPr/>
      </dsp:nvSpPr>
      <dsp:spPr>
        <a:xfrm>
          <a:off x="4" y="1706839"/>
          <a:ext cx="2474665" cy="162439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r-CA" sz="2300" kern="1200" dirty="0" smtClean="0"/>
            <a:t>Professionnels de la santé</a:t>
          </a:r>
          <a:endParaRPr lang="fr-FR" sz="2300" kern="1200" dirty="0"/>
        </a:p>
      </dsp:txBody>
      <dsp:txXfrm>
        <a:off x="4" y="1706839"/>
        <a:ext cx="2474665" cy="1624399"/>
      </dsp:txXfrm>
    </dsp:sp>
    <dsp:sp modelId="{F2D390B3-514A-4761-A731-9FEB048B4219}">
      <dsp:nvSpPr>
        <dsp:cNvPr id="0" name=""/>
        <dsp:cNvSpPr/>
      </dsp:nvSpPr>
      <dsp:spPr>
        <a:xfrm rot="5400000">
          <a:off x="4413721" y="1532799"/>
          <a:ext cx="1626881" cy="5386198"/>
        </a:xfrm>
        <a:prstGeom prst="round2Same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CA" sz="2000" kern="1200" dirty="0" smtClean="0"/>
            <a:t>Efficience et efficacité, gestion de la qualité  </a:t>
          </a:r>
          <a:endParaRPr lang="fr-FR" sz="2000" kern="1200" dirty="0"/>
        </a:p>
        <a:p>
          <a:pPr marL="228600" lvl="1" indent="-228600" algn="l" defTabSz="889000">
            <a:lnSpc>
              <a:spcPct val="90000"/>
            </a:lnSpc>
            <a:spcBef>
              <a:spcPct val="0"/>
            </a:spcBef>
            <a:spcAft>
              <a:spcPct val="15000"/>
            </a:spcAft>
            <a:buChar char="••"/>
          </a:pPr>
          <a:r>
            <a:rPr lang="fr-CA" sz="2000" kern="1200" dirty="0" smtClean="0"/>
            <a:t>Réduction taux de roulement, amélioration du recrutement</a:t>
          </a:r>
          <a:endParaRPr lang="fr-FR" sz="2000" kern="1200" dirty="0"/>
        </a:p>
        <a:p>
          <a:pPr marL="228600" lvl="1" indent="-228600" algn="l" defTabSz="889000">
            <a:lnSpc>
              <a:spcPct val="90000"/>
            </a:lnSpc>
            <a:spcBef>
              <a:spcPct val="0"/>
            </a:spcBef>
            <a:spcAft>
              <a:spcPct val="15000"/>
            </a:spcAft>
            <a:buChar char="••"/>
          </a:pPr>
          <a:r>
            <a:rPr lang="fr-CA" sz="2000" kern="1200" dirty="0" smtClean="0"/>
            <a:t>Meilleure image de l’institution</a:t>
          </a:r>
          <a:endParaRPr lang="fr-FR" sz="2000" kern="1200" dirty="0"/>
        </a:p>
      </dsp:txBody>
      <dsp:txXfrm rot="5400000">
        <a:off x="4413721" y="1532799"/>
        <a:ext cx="1626881" cy="5386198"/>
      </dsp:txXfrm>
    </dsp:sp>
    <dsp:sp modelId="{6D50BB4B-0568-403D-9023-2CB0E5E55467}">
      <dsp:nvSpPr>
        <dsp:cNvPr id="0" name=""/>
        <dsp:cNvSpPr/>
      </dsp:nvSpPr>
      <dsp:spPr>
        <a:xfrm>
          <a:off x="4" y="3413699"/>
          <a:ext cx="2534057" cy="162439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r-CA" sz="2300" kern="1200" dirty="0" smtClean="0"/>
            <a:t>Administrateurs</a:t>
          </a:r>
        </a:p>
        <a:p>
          <a:pPr lvl="0" algn="ctr" defTabSz="1022350">
            <a:lnSpc>
              <a:spcPct val="90000"/>
            </a:lnSpc>
            <a:spcBef>
              <a:spcPct val="0"/>
            </a:spcBef>
            <a:spcAft>
              <a:spcPct val="35000"/>
            </a:spcAft>
          </a:pPr>
          <a:r>
            <a:rPr lang="fr-CA" sz="2300" kern="1200" dirty="0" smtClean="0"/>
            <a:t>gestionnaires</a:t>
          </a:r>
          <a:endParaRPr lang="fr-FR" sz="2300" kern="1200" dirty="0"/>
        </a:p>
      </dsp:txBody>
      <dsp:txXfrm>
        <a:off x="4" y="3413699"/>
        <a:ext cx="2534057" cy="16243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03C4EA-B2D8-402E-9458-47C3887F98C6}">
      <dsp:nvSpPr>
        <dsp:cNvPr id="0" name=""/>
        <dsp:cNvSpPr/>
      </dsp:nvSpPr>
      <dsp:spPr>
        <a:xfrm rot="16200000">
          <a:off x="-1173614" y="1175318"/>
          <a:ext cx="4281339" cy="1930702"/>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fr-CA" sz="2000" kern="1200" dirty="0" smtClean="0"/>
            <a:t>Avec un grand nombre d’employés et d’utilisateurs de services, ils peuvent rejoindre une </a:t>
          </a:r>
          <a:r>
            <a:rPr lang="fr-CA" sz="2000" b="1" kern="1200" dirty="0" smtClean="0"/>
            <a:t>grande partie de la population</a:t>
          </a:r>
          <a:endParaRPr lang="fr-FR" sz="2000" b="1" kern="1200" dirty="0"/>
        </a:p>
      </dsp:txBody>
      <dsp:txXfrm rot="16200000">
        <a:off x="-1173614" y="1175318"/>
        <a:ext cx="4281339" cy="1930702"/>
      </dsp:txXfrm>
    </dsp:sp>
    <dsp:sp modelId="{B7287D14-FFEA-440D-A9AD-24B6BFE04334}">
      <dsp:nvSpPr>
        <dsp:cNvPr id="0" name=""/>
        <dsp:cNvSpPr/>
      </dsp:nvSpPr>
      <dsp:spPr>
        <a:xfrm rot="16200000">
          <a:off x="1093574" y="979010"/>
          <a:ext cx="4281339" cy="2323317"/>
        </a:xfrm>
        <a:prstGeom prst="flowChartManualOperation">
          <a:avLst/>
        </a:prstGeom>
        <a:gradFill rotWithShape="0">
          <a:gsLst>
            <a:gs pos="0">
              <a:schemeClr val="accent2">
                <a:hueOff val="457310"/>
                <a:satOff val="-31902"/>
                <a:lumOff val="12680"/>
                <a:alphaOff val="0"/>
                <a:shade val="51000"/>
                <a:satMod val="130000"/>
              </a:schemeClr>
            </a:gs>
            <a:gs pos="80000">
              <a:schemeClr val="accent2">
                <a:hueOff val="457310"/>
                <a:satOff val="-31902"/>
                <a:lumOff val="12680"/>
                <a:alphaOff val="0"/>
                <a:shade val="93000"/>
                <a:satMod val="130000"/>
              </a:schemeClr>
            </a:gs>
            <a:gs pos="100000">
              <a:schemeClr val="accent2">
                <a:hueOff val="457310"/>
                <a:satOff val="-31902"/>
                <a:lumOff val="12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fr-CA" sz="2000" kern="1200" dirty="0" smtClean="0"/>
            <a:t>Comme centres médicaux, de recherche et d’enseignement, ils peuvent influencer la </a:t>
          </a:r>
          <a:r>
            <a:rPr lang="fr-CA" sz="2000" b="1" kern="1200" dirty="0" smtClean="0"/>
            <a:t>pratique professionnelle</a:t>
          </a:r>
          <a:endParaRPr lang="fr-FR" sz="2000" b="1" kern="1200" dirty="0"/>
        </a:p>
      </dsp:txBody>
      <dsp:txXfrm rot="16200000">
        <a:off x="1093574" y="979010"/>
        <a:ext cx="4281339" cy="2323317"/>
      </dsp:txXfrm>
    </dsp:sp>
    <dsp:sp modelId="{FFA478A0-418F-4F84-ABC8-84026C400D0E}">
      <dsp:nvSpPr>
        <dsp:cNvPr id="0" name=""/>
        <dsp:cNvSpPr/>
      </dsp:nvSpPr>
      <dsp:spPr>
        <a:xfrm rot="16200000">
          <a:off x="3329943" y="1206139"/>
          <a:ext cx="4281339" cy="1869060"/>
        </a:xfrm>
        <a:prstGeom prst="flowChartManualOperation">
          <a:avLst/>
        </a:prstGeom>
        <a:gradFill rotWithShape="0">
          <a:gsLst>
            <a:gs pos="0">
              <a:schemeClr val="accent2">
                <a:hueOff val="914619"/>
                <a:satOff val="-63803"/>
                <a:lumOff val="25359"/>
                <a:alphaOff val="0"/>
                <a:shade val="51000"/>
                <a:satMod val="130000"/>
              </a:schemeClr>
            </a:gs>
            <a:gs pos="80000">
              <a:schemeClr val="accent2">
                <a:hueOff val="914619"/>
                <a:satOff val="-63803"/>
                <a:lumOff val="25359"/>
                <a:alphaOff val="0"/>
                <a:shade val="93000"/>
                <a:satMod val="130000"/>
              </a:schemeClr>
            </a:gs>
            <a:gs pos="100000">
              <a:schemeClr val="accent2">
                <a:hueOff val="914619"/>
                <a:satOff val="-63803"/>
                <a:lumOff val="253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fr-CA" sz="2000" kern="1200" dirty="0" smtClean="0"/>
            <a:t>Comme producteurs de grandes quantités de déchets, ils peuvent réduire </a:t>
          </a:r>
          <a:r>
            <a:rPr lang="fr-CA" sz="2000" b="1" kern="1200" dirty="0" smtClean="0"/>
            <a:t>la pollution</a:t>
          </a:r>
          <a:endParaRPr lang="fr-FR" sz="2000" b="1" kern="1200" dirty="0"/>
        </a:p>
      </dsp:txBody>
      <dsp:txXfrm rot="16200000">
        <a:off x="3329943" y="1206139"/>
        <a:ext cx="4281339" cy="1869060"/>
      </dsp:txXfrm>
    </dsp:sp>
    <dsp:sp modelId="{58CB5B5D-B45A-4817-A557-2F24BA1DF284}">
      <dsp:nvSpPr>
        <dsp:cNvPr id="0" name=""/>
        <dsp:cNvSpPr/>
      </dsp:nvSpPr>
      <dsp:spPr>
        <a:xfrm rot="16200000">
          <a:off x="5646243" y="931938"/>
          <a:ext cx="4215620" cy="2417461"/>
        </a:xfrm>
        <a:prstGeom prst="flowChartManualOperation">
          <a:avLst/>
        </a:prstGeom>
        <a:gradFill rotWithShape="0">
          <a:gsLst>
            <a:gs pos="0">
              <a:schemeClr val="accent2">
                <a:hueOff val="1371929"/>
                <a:satOff val="-95705"/>
                <a:lumOff val="38039"/>
                <a:alphaOff val="0"/>
                <a:shade val="51000"/>
                <a:satMod val="130000"/>
              </a:schemeClr>
            </a:gs>
            <a:gs pos="80000">
              <a:schemeClr val="accent2">
                <a:hueOff val="1371929"/>
                <a:satOff val="-95705"/>
                <a:lumOff val="38039"/>
                <a:alphaOff val="0"/>
                <a:shade val="93000"/>
                <a:satMod val="130000"/>
              </a:schemeClr>
            </a:gs>
            <a:gs pos="100000">
              <a:schemeClr val="accent2">
                <a:hueOff val="1371929"/>
                <a:satOff val="-95705"/>
                <a:lumOff val="380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fr-CA" sz="2000" kern="1200" dirty="0" smtClean="0"/>
            <a:t>Comme grands consommateurs, ils peuvent favoriser les </a:t>
          </a:r>
          <a:r>
            <a:rPr lang="fr-CA" sz="2000" b="1" kern="1200" dirty="0" smtClean="0"/>
            <a:t>produits sécuritaires et la sécurité de l’environnement</a:t>
          </a:r>
          <a:endParaRPr lang="fr-FR" sz="2000" b="1" kern="1200" dirty="0"/>
        </a:p>
      </dsp:txBody>
      <dsp:txXfrm rot="16200000">
        <a:off x="5646243" y="931938"/>
        <a:ext cx="4215620" cy="241746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F658A5-6B57-4CD7-90E4-F6E75E353608}">
      <dsp:nvSpPr>
        <dsp:cNvPr id="0" name=""/>
        <dsp:cNvSpPr/>
      </dsp:nvSpPr>
      <dsp:spPr>
        <a:xfrm>
          <a:off x="4650" y="25728"/>
          <a:ext cx="2235877" cy="4474506"/>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fr-CA" sz="2400" kern="1200" dirty="0" smtClean="0"/>
            <a:t>Charte d’Ottawa (1986)</a:t>
          </a:r>
          <a:endParaRPr lang="fr-FR" sz="2400" kern="1200" dirty="0"/>
        </a:p>
        <a:p>
          <a:pPr marL="228600" lvl="1" indent="-228600" algn="l" defTabSz="889000" rtl="0">
            <a:lnSpc>
              <a:spcPct val="90000"/>
            </a:lnSpc>
            <a:spcBef>
              <a:spcPct val="0"/>
            </a:spcBef>
            <a:spcAft>
              <a:spcPct val="15000"/>
            </a:spcAft>
            <a:buChar char="••"/>
          </a:pPr>
          <a:r>
            <a:rPr lang="fr-CA" sz="2000" kern="1200" dirty="0" smtClean="0"/>
            <a:t>Perspective socio-écologique</a:t>
          </a:r>
          <a:endParaRPr lang="fr-FR" sz="2000" kern="1200" dirty="0"/>
        </a:p>
        <a:p>
          <a:pPr marL="228600" lvl="1" indent="-228600" algn="l" defTabSz="889000" rtl="0">
            <a:lnSpc>
              <a:spcPct val="90000"/>
            </a:lnSpc>
            <a:spcBef>
              <a:spcPct val="0"/>
            </a:spcBef>
            <a:spcAft>
              <a:spcPct val="15000"/>
            </a:spcAft>
            <a:buChar char="••"/>
          </a:pPr>
          <a:r>
            <a:rPr lang="fr-CA" sz="2000" kern="1200" dirty="0" smtClean="0"/>
            <a:t>Cadres de vie propices à la santé</a:t>
          </a:r>
          <a:endParaRPr lang="fr-FR" sz="2000" kern="1200" dirty="0"/>
        </a:p>
        <a:p>
          <a:pPr marL="228600" lvl="1" indent="-228600" algn="l" defTabSz="889000" rtl="0">
            <a:lnSpc>
              <a:spcPct val="90000"/>
            </a:lnSpc>
            <a:spcBef>
              <a:spcPct val="0"/>
            </a:spcBef>
            <a:spcAft>
              <a:spcPct val="15000"/>
            </a:spcAft>
            <a:buChar char="••"/>
          </a:pPr>
          <a:r>
            <a:rPr lang="fr-CA" sz="2000" kern="1200" dirty="0" smtClean="0"/>
            <a:t>Multi-</a:t>
          </a:r>
          <a:r>
            <a:rPr lang="fr-CA" sz="2000" kern="1200" dirty="0" err="1" smtClean="0"/>
            <a:t>factorialité</a:t>
          </a:r>
          <a:endParaRPr lang="fr-CA" sz="2000" kern="1200" dirty="0"/>
        </a:p>
        <a:p>
          <a:pPr marL="228600" lvl="1" indent="-228600" algn="l" defTabSz="889000" rtl="0">
            <a:lnSpc>
              <a:spcPct val="90000"/>
            </a:lnSpc>
            <a:spcBef>
              <a:spcPct val="0"/>
            </a:spcBef>
            <a:spcAft>
              <a:spcPct val="15000"/>
            </a:spcAft>
            <a:buChar char="••"/>
          </a:pPr>
          <a:r>
            <a:rPr lang="fr-CA" sz="2000" kern="1200" dirty="0" smtClean="0"/>
            <a:t>Action synergique</a:t>
          </a:r>
          <a:endParaRPr lang="fr-FR" sz="2000" kern="1200" dirty="0"/>
        </a:p>
        <a:p>
          <a:pPr marL="228600" lvl="1" indent="-228600" algn="l" defTabSz="889000" rtl="0">
            <a:lnSpc>
              <a:spcPct val="90000"/>
            </a:lnSpc>
            <a:spcBef>
              <a:spcPct val="0"/>
            </a:spcBef>
            <a:spcAft>
              <a:spcPct val="15000"/>
            </a:spcAft>
            <a:buChar char="••"/>
          </a:pPr>
          <a:r>
            <a:rPr lang="fr-CA" sz="2000" kern="1200" dirty="0" smtClean="0"/>
            <a:t>5 stratégies</a:t>
          </a:r>
          <a:endParaRPr lang="fr-FR" sz="2000" kern="1200" dirty="0"/>
        </a:p>
      </dsp:txBody>
      <dsp:txXfrm>
        <a:off x="4650" y="25728"/>
        <a:ext cx="2235877" cy="4474506"/>
      </dsp:txXfrm>
    </dsp:sp>
    <dsp:sp modelId="{C675B9F9-2325-438F-896E-C33224D458AE}">
      <dsp:nvSpPr>
        <dsp:cNvPr id="0" name=""/>
        <dsp:cNvSpPr/>
      </dsp:nvSpPr>
      <dsp:spPr>
        <a:xfrm rot="21568063">
          <a:off x="2413657" y="2011487"/>
          <a:ext cx="367066" cy="475588"/>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rot="21568063">
        <a:off x="2413657" y="2011487"/>
        <a:ext cx="367066" cy="475588"/>
      </dsp:txXfrm>
    </dsp:sp>
    <dsp:sp modelId="{47F91F5B-0533-4184-9575-C13ADFB95B1E}">
      <dsp:nvSpPr>
        <dsp:cNvPr id="0" name=""/>
        <dsp:cNvSpPr/>
      </dsp:nvSpPr>
      <dsp:spPr>
        <a:xfrm>
          <a:off x="2933076" y="0"/>
          <a:ext cx="1917694" cy="4474506"/>
        </a:xfrm>
        <a:prstGeom prst="roundRect">
          <a:avLst>
            <a:gd name="adj" fmla="val 10000"/>
          </a:avLst>
        </a:prstGeom>
        <a:gradFill rotWithShape="0">
          <a:gsLst>
            <a:gs pos="0">
              <a:schemeClr val="accent1">
                <a:shade val="50000"/>
                <a:hueOff val="529208"/>
                <a:satOff val="0"/>
                <a:lumOff val="32202"/>
                <a:alphaOff val="0"/>
                <a:shade val="51000"/>
                <a:satMod val="130000"/>
              </a:schemeClr>
            </a:gs>
            <a:gs pos="80000">
              <a:schemeClr val="accent1">
                <a:shade val="50000"/>
                <a:hueOff val="529208"/>
                <a:satOff val="0"/>
                <a:lumOff val="32202"/>
                <a:alphaOff val="0"/>
                <a:shade val="93000"/>
                <a:satMod val="130000"/>
              </a:schemeClr>
            </a:gs>
            <a:gs pos="100000">
              <a:schemeClr val="accent1">
                <a:shade val="50000"/>
                <a:hueOff val="529208"/>
                <a:satOff val="0"/>
                <a:lumOff val="322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fr-CA" sz="2400" kern="1200" dirty="0" smtClean="0"/>
            <a:t>Déclaration de Budapest (1991)</a:t>
          </a:r>
          <a:endParaRPr lang="fr-FR" sz="2400" kern="1200" dirty="0"/>
        </a:p>
        <a:p>
          <a:pPr marL="228600" lvl="1" indent="-228600" algn="l" defTabSz="889000" rtl="0">
            <a:lnSpc>
              <a:spcPct val="90000"/>
            </a:lnSpc>
            <a:spcBef>
              <a:spcPct val="0"/>
            </a:spcBef>
            <a:spcAft>
              <a:spcPct val="15000"/>
            </a:spcAft>
            <a:buChar char="••"/>
          </a:pPr>
          <a:r>
            <a:rPr lang="fr-CA" sz="2000" kern="1200" dirty="0" smtClean="0"/>
            <a:t>Contenu et buts</a:t>
          </a:r>
          <a:endParaRPr lang="fr-FR" sz="2000" kern="1200" dirty="0"/>
        </a:p>
      </dsp:txBody>
      <dsp:txXfrm>
        <a:off x="2933076" y="0"/>
        <a:ext cx="1917694" cy="4474506"/>
      </dsp:txXfrm>
    </dsp:sp>
    <dsp:sp modelId="{99F9D75D-5F66-4E6B-B916-F7850A8A18C0}">
      <dsp:nvSpPr>
        <dsp:cNvPr id="0" name=""/>
        <dsp:cNvSpPr/>
      </dsp:nvSpPr>
      <dsp:spPr>
        <a:xfrm>
          <a:off x="5011448" y="1999459"/>
          <a:ext cx="340637" cy="475588"/>
        </a:xfrm>
        <a:prstGeom prst="rightArrow">
          <a:avLst>
            <a:gd name="adj1" fmla="val 60000"/>
            <a:gd name="adj2" fmla="val 50000"/>
          </a:avLst>
        </a:prstGeom>
        <a:solidFill>
          <a:schemeClr val="accent1">
            <a:shade val="90000"/>
            <a:hueOff val="843482"/>
            <a:satOff val="0"/>
            <a:lumOff val="3903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5011448" y="1999459"/>
        <a:ext cx="340637" cy="475588"/>
      </dsp:txXfrm>
    </dsp:sp>
    <dsp:sp modelId="{27A333A0-6408-41CC-ADA0-CAA16336CD23}">
      <dsp:nvSpPr>
        <dsp:cNvPr id="0" name=""/>
        <dsp:cNvSpPr/>
      </dsp:nvSpPr>
      <dsp:spPr>
        <a:xfrm>
          <a:off x="5493482" y="0"/>
          <a:ext cx="3087947" cy="4474506"/>
        </a:xfrm>
        <a:prstGeom prst="roundRect">
          <a:avLst>
            <a:gd name="adj" fmla="val 10000"/>
          </a:avLst>
        </a:prstGeom>
        <a:gradFill rotWithShape="0">
          <a:gsLst>
            <a:gs pos="0">
              <a:schemeClr val="accent1">
                <a:shade val="50000"/>
                <a:hueOff val="529208"/>
                <a:satOff val="0"/>
                <a:lumOff val="32202"/>
                <a:alphaOff val="0"/>
                <a:shade val="51000"/>
                <a:satMod val="130000"/>
              </a:schemeClr>
            </a:gs>
            <a:gs pos="80000">
              <a:schemeClr val="accent1">
                <a:shade val="50000"/>
                <a:hueOff val="529208"/>
                <a:satOff val="0"/>
                <a:lumOff val="32202"/>
                <a:alphaOff val="0"/>
                <a:shade val="93000"/>
                <a:satMod val="130000"/>
              </a:schemeClr>
            </a:gs>
            <a:gs pos="100000">
              <a:schemeClr val="accent1">
                <a:shade val="50000"/>
                <a:hueOff val="529208"/>
                <a:satOff val="0"/>
                <a:lumOff val="322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fr-CA" sz="2400" kern="1200" dirty="0" smtClean="0"/>
            <a:t>Recommandations de Vienne (1997)</a:t>
          </a:r>
          <a:endParaRPr lang="fr-FR" sz="2400" kern="1200" dirty="0"/>
        </a:p>
        <a:p>
          <a:pPr marL="228600" lvl="1" indent="-228600" algn="l" defTabSz="889000" rtl="0">
            <a:lnSpc>
              <a:spcPct val="90000"/>
            </a:lnSpc>
            <a:spcBef>
              <a:spcPct val="0"/>
            </a:spcBef>
            <a:spcAft>
              <a:spcPct val="15000"/>
            </a:spcAft>
            <a:buChar char="••"/>
          </a:pPr>
          <a:r>
            <a:rPr lang="fr-CA" sz="2000" kern="1200" dirty="0" smtClean="0"/>
            <a:t>Principes</a:t>
          </a:r>
          <a:endParaRPr lang="fr-FR" sz="2000" kern="1200" dirty="0"/>
        </a:p>
        <a:p>
          <a:pPr marL="114300" lvl="1" indent="-114300" algn="l" defTabSz="577850" rtl="0">
            <a:lnSpc>
              <a:spcPct val="90000"/>
            </a:lnSpc>
            <a:spcBef>
              <a:spcPct val="0"/>
            </a:spcBef>
            <a:spcAft>
              <a:spcPct val="15000"/>
            </a:spcAft>
            <a:buChar char="••"/>
          </a:pPr>
          <a:endParaRPr lang="fr-CA" sz="1300" kern="1200" dirty="0"/>
        </a:p>
      </dsp:txBody>
      <dsp:txXfrm>
        <a:off x="5493482" y="0"/>
        <a:ext cx="3087947" cy="447450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A47416-833C-4097-96EA-2BC2E678A699}">
      <dsp:nvSpPr>
        <dsp:cNvPr id="0" name=""/>
        <dsp:cNvSpPr/>
      </dsp:nvSpPr>
      <dsp:spPr>
        <a:xfrm>
          <a:off x="130834" y="262847"/>
          <a:ext cx="2773855" cy="1664313"/>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CA" sz="2000" kern="1200" dirty="0" smtClean="0"/>
            <a:t>OMS a développé un outil </a:t>
          </a:r>
          <a:r>
            <a:rPr lang="fr-CA" sz="2000" b="1" kern="1200" dirty="0" smtClean="0"/>
            <a:t>d’auto-évaluation pour améliorer la qualité</a:t>
          </a:r>
          <a:endParaRPr lang="fr-FR" sz="2000" kern="1200" dirty="0"/>
        </a:p>
      </dsp:txBody>
      <dsp:txXfrm>
        <a:off x="130834" y="262847"/>
        <a:ext cx="2773855" cy="1664313"/>
      </dsp:txXfrm>
    </dsp:sp>
    <dsp:sp modelId="{37F89926-545F-4113-98FC-8AD29EEF73D0}">
      <dsp:nvSpPr>
        <dsp:cNvPr id="0" name=""/>
        <dsp:cNvSpPr/>
      </dsp:nvSpPr>
      <dsp:spPr>
        <a:xfrm>
          <a:off x="3148789" y="751046"/>
          <a:ext cx="588057" cy="687916"/>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fr-FR" sz="3100" kern="1200"/>
        </a:p>
      </dsp:txBody>
      <dsp:txXfrm>
        <a:off x="3148789" y="751046"/>
        <a:ext cx="588057" cy="687916"/>
      </dsp:txXfrm>
    </dsp:sp>
    <dsp:sp modelId="{29B37A7F-BEA2-4D2C-9B8E-0812FED7B135}">
      <dsp:nvSpPr>
        <dsp:cNvPr id="0" name=""/>
        <dsp:cNvSpPr/>
      </dsp:nvSpPr>
      <dsp:spPr>
        <a:xfrm>
          <a:off x="4014231" y="1725"/>
          <a:ext cx="4567901" cy="2186557"/>
        </a:xfrm>
        <a:prstGeom prst="roundRect">
          <a:avLst>
            <a:gd name="adj" fmla="val 10000"/>
          </a:avLst>
        </a:prstGeom>
        <a:gradFill rotWithShape="0">
          <a:gsLst>
            <a:gs pos="0">
              <a:schemeClr val="accent1">
                <a:shade val="80000"/>
                <a:hueOff val="237431"/>
                <a:satOff val="0"/>
                <a:lumOff val="11292"/>
                <a:alphaOff val="0"/>
                <a:shade val="51000"/>
                <a:satMod val="130000"/>
              </a:schemeClr>
            </a:gs>
            <a:gs pos="80000">
              <a:schemeClr val="accent1">
                <a:shade val="80000"/>
                <a:hueOff val="237431"/>
                <a:satOff val="0"/>
                <a:lumOff val="11292"/>
                <a:alphaOff val="0"/>
                <a:shade val="93000"/>
                <a:satMod val="130000"/>
              </a:schemeClr>
            </a:gs>
            <a:gs pos="100000">
              <a:schemeClr val="accent1">
                <a:shade val="80000"/>
                <a:hueOff val="237431"/>
                <a:satOff val="0"/>
                <a:lumOff val="112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fr-CA" sz="2000" kern="1200" dirty="0" smtClean="0"/>
            <a:t>Standards basés sur </a:t>
          </a:r>
          <a:endParaRPr lang="fr-CA" sz="2000" kern="1200" dirty="0"/>
        </a:p>
        <a:p>
          <a:pPr marL="171450" lvl="1" indent="-171450" algn="l" defTabSz="800100" rtl="0">
            <a:lnSpc>
              <a:spcPct val="90000"/>
            </a:lnSpc>
            <a:spcBef>
              <a:spcPct val="0"/>
            </a:spcBef>
            <a:spcAft>
              <a:spcPct val="15000"/>
            </a:spcAft>
            <a:buChar char="••"/>
          </a:pPr>
          <a:r>
            <a:rPr lang="fr-CA" sz="1800" i="1" kern="1200" dirty="0" smtClean="0"/>
            <a:t>la philosophie du réseau international HPS;</a:t>
          </a:r>
          <a:endParaRPr lang="fr-FR" sz="1800" i="1" kern="1200" dirty="0"/>
        </a:p>
        <a:p>
          <a:pPr marL="171450" lvl="1" indent="-171450" algn="l" defTabSz="800100" rtl="0">
            <a:lnSpc>
              <a:spcPct val="90000"/>
            </a:lnSpc>
            <a:spcBef>
              <a:spcPct val="0"/>
            </a:spcBef>
            <a:spcAft>
              <a:spcPct val="15000"/>
            </a:spcAft>
            <a:buChar char="••"/>
          </a:pPr>
          <a:r>
            <a:rPr lang="fr-CA" sz="1800" i="1" kern="1200" dirty="0" smtClean="0"/>
            <a:t>des données probantes sur des activités PS dans les hôpitaux;</a:t>
          </a:r>
          <a:endParaRPr lang="fr-FR" sz="1800" i="1" kern="1200" dirty="0"/>
        </a:p>
        <a:p>
          <a:pPr marL="171450" lvl="1" indent="-171450" algn="l" defTabSz="800100" rtl="0">
            <a:lnSpc>
              <a:spcPct val="90000"/>
            </a:lnSpc>
            <a:spcBef>
              <a:spcPct val="0"/>
            </a:spcBef>
            <a:spcAft>
              <a:spcPct val="15000"/>
            </a:spcAft>
            <a:buChar char="••"/>
          </a:pPr>
          <a:r>
            <a:rPr lang="fr-CA" sz="1800" i="1" kern="1200" dirty="0" smtClean="0"/>
            <a:t>l’implantation de gestion de la qualité dans les organisations.</a:t>
          </a:r>
          <a:endParaRPr lang="fr-CA" sz="1800" i="1" kern="1200" dirty="0"/>
        </a:p>
      </dsp:txBody>
      <dsp:txXfrm>
        <a:off x="4014231" y="1725"/>
        <a:ext cx="4567901" cy="2186557"/>
      </dsp:txXfrm>
    </dsp:sp>
    <dsp:sp modelId="{40760610-0B7F-4F3D-A74B-C3154454DD2D}">
      <dsp:nvSpPr>
        <dsp:cNvPr id="0" name=""/>
        <dsp:cNvSpPr/>
      </dsp:nvSpPr>
      <dsp:spPr>
        <a:xfrm rot="4482466">
          <a:off x="6437553" y="2388842"/>
          <a:ext cx="616880" cy="687916"/>
        </a:xfrm>
        <a:prstGeom prst="rightArrow">
          <a:avLst>
            <a:gd name="adj1" fmla="val 60000"/>
            <a:gd name="adj2" fmla="val 50000"/>
          </a:avLst>
        </a:prstGeom>
        <a:solidFill>
          <a:schemeClr val="accent1">
            <a:shade val="90000"/>
            <a:hueOff val="358236"/>
            <a:satOff val="0"/>
            <a:lumOff val="1572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fr-FR" sz="3200" kern="1200"/>
        </a:p>
      </dsp:txBody>
      <dsp:txXfrm rot="4482466">
        <a:off x="6437553" y="2388842"/>
        <a:ext cx="616880" cy="687916"/>
      </dsp:txXfrm>
    </dsp:sp>
    <dsp:sp modelId="{B691D623-5EA8-4127-ACA3-65749B3F75F5}">
      <dsp:nvSpPr>
        <dsp:cNvPr id="0" name=""/>
        <dsp:cNvSpPr/>
      </dsp:nvSpPr>
      <dsp:spPr>
        <a:xfrm>
          <a:off x="5788722" y="3310998"/>
          <a:ext cx="2773855" cy="1986390"/>
        </a:xfrm>
        <a:prstGeom prst="roundRect">
          <a:avLst>
            <a:gd name="adj" fmla="val 10000"/>
          </a:avLst>
        </a:prstGeom>
        <a:gradFill rotWithShape="0">
          <a:gsLst>
            <a:gs pos="0">
              <a:schemeClr val="accent1">
                <a:shade val="80000"/>
                <a:hueOff val="474862"/>
                <a:satOff val="0"/>
                <a:lumOff val="22583"/>
                <a:alphaOff val="0"/>
                <a:shade val="51000"/>
                <a:satMod val="130000"/>
              </a:schemeClr>
            </a:gs>
            <a:gs pos="80000">
              <a:schemeClr val="accent1">
                <a:shade val="80000"/>
                <a:hueOff val="474862"/>
                <a:satOff val="0"/>
                <a:lumOff val="22583"/>
                <a:alphaOff val="0"/>
                <a:shade val="93000"/>
                <a:satMod val="130000"/>
              </a:schemeClr>
            </a:gs>
            <a:gs pos="100000">
              <a:schemeClr val="accent1">
                <a:shade val="80000"/>
                <a:hueOff val="474862"/>
                <a:satOff val="0"/>
                <a:lumOff val="225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CA" sz="2000" kern="1200" dirty="0" smtClean="0"/>
            <a:t>Complément aux standards sur la qualité qui existent déjà</a:t>
          </a:r>
          <a:endParaRPr lang="fr-FR" sz="2000" kern="1200" dirty="0"/>
        </a:p>
      </dsp:txBody>
      <dsp:txXfrm>
        <a:off x="5788722" y="3310998"/>
        <a:ext cx="2773855" cy="1986390"/>
      </dsp:txXfrm>
    </dsp:sp>
    <dsp:sp modelId="{BC194DC6-0232-4397-8457-92EBF24093FB}">
      <dsp:nvSpPr>
        <dsp:cNvPr id="0" name=""/>
        <dsp:cNvSpPr/>
      </dsp:nvSpPr>
      <dsp:spPr>
        <a:xfrm rot="10877723">
          <a:off x="4987116" y="3917152"/>
          <a:ext cx="566561" cy="687916"/>
        </a:xfrm>
        <a:prstGeom prst="rightArrow">
          <a:avLst>
            <a:gd name="adj1" fmla="val 60000"/>
            <a:gd name="adj2" fmla="val 50000"/>
          </a:avLst>
        </a:prstGeom>
        <a:solidFill>
          <a:schemeClr val="accent1">
            <a:shade val="90000"/>
            <a:hueOff val="716472"/>
            <a:satOff val="0"/>
            <a:lumOff val="3145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fr-FR" sz="3100" kern="1200"/>
        </a:p>
      </dsp:txBody>
      <dsp:txXfrm rot="10877723">
        <a:off x="4987116" y="3917152"/>
        <a:ext cx="566561" cy="687916"/>
      </dsp:txXfrm>
    </dsp:sp>
    <dsp:sp modelId="{F1A0E6F4-1965-46DA-A2A2-9D0196E1C27D}">
      <dsp:nvSpPr>
        <dsp:cNvPr id="0" name=""/>
        <dsp:cNvSpPr/>
      </dsp:nvSpPr>
      <dsp:spPr>
        <a:xfrm>
          <a:off x="361980" y="3040855"/>
          <a:ext cx="4358031" cy="2317073"/>
        </a:xfrm>
        <a:prstGeom prst="roundRect">
          <a:avLst>
            <a:gd name="adj" fmla="val 10000"/>
          </a:avLst>
        </a:prstGeom>
        <a:gradFill rotWithShape="0">
          <a:gsLst>
            <a:gs pos="0">
              <a:schemeClr val="accent1">
                <a:shade val="80000"/>
                <a:hueOff val="712293"/>
                <a:satOff val="0"/>
                <a:lumOff val="33875"/>
                <a:alphaOff val="0"/>
                <a:shade val="51000"/>
                <a:satMod val="130000"/>
              </a:schemeClr>
            </a:gs>
            <a:gs pos="80000">
              <a:schemeClr val="accent1">
                <a:shade val="80000"/>
                <a:hueOff val="712293"/>
                <a:satOff val="0"/>
                <a:lumOff val="33875"/>
                <a:alphaOff val="0"/>
                <a:shade val="93000"/>
                <a:satMod val="130000"/>
              </a:schemeClr>
            </a:gs>
            <a:gs pos="100000">
              <a:schemeClr val="accent1">
                <a:shade val="80000"/>
                <a:hueOff val="712293"/>
                <a:satOff val="0"/>
                <a:lumOff val="338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fr-CA" sz="2000" kern="1200" dirty="0" smtClean="0"/>
            <a:t>Des indicateurs complémentaires proposés pour la mesure de résultats </a:t>
          </a:r>
          <a:endParaRPr lang="fr-FR" sz="2000" kern="1200" dirty="0"/>
        </a:p>
        <a:p>
          <a:pPr marL="171450" lvl="1" indent="-171450" algn="l" defTabSz="800100" rtl="0">
            <a:lnSpc>
              <a:spcPct val="90000"/>
            </a:lnSpc>
            <a:spcBef>
              <a:spcPct val="0"/>
            </a:spcBef>
            <a:spcAft>
              <a:spcPct val="15000"/>
            </a:spcAft>
            <a:buChar char="••"/>
          </a:pPr>
          <a:r>
            <a:rPr lang="fr-CA" sz="1800" i="1" kern="1200" dirty="0" smtClean="0"/>
            <a:t>% du personnel qui fume</a:t>
          </a:r>
          <a:endParaRPr lang="fr-FR" sz="1800" i="1" kern="1200" dirty="0"/>
        </a:p>
        <a:p>
          <a:pPr marL="171450" lvl="1" indent="-171450" algn="l" defTabSz="800100" rtl="0">
            <a:lnSpc>
              <a:spcPct val="90000"/>
            </a:lnSpc>
            <a:spcBef>
              <a:spcPct val="0"/>
            </a:spcBef>
            <a:spcAft>
              <a:spcPct val="15000"/>
            </a:spcAft>
            <a:buChar char="••"/>
          </a:pPr>
          <a:r>
            <a:rPr lang="fr-CA" sz="1800" i="1" kern="1200" dirty="0" smtClean="0"/>
            <a:t>% d’absences à court-terme </a:t>
          </a:r>
          <a:endParaRPr lang="fr-FR" sz="1800" i="1" kern="1200" dirty="0"/>
        </a:p>
        <a:p>
          <a:pPr marL="171450" lvl="1" indent="-171450" algn="l" defTabSz="800100" rtl="0">
            <a:lnSpc>
              <a:spcPct val="90000"/>
            </a:lnSpc>
            <a:spcBef>
              <a:spcPct val="0"/>
            </a:spcBef>
            <a:spcAft>
              <a:spcPct val="15000"/>
            </a:spcAft>
            <a:buChar char="••"/>
          </a:pPr>
          <a:r>
            <a:rPr lang="fr-CA" sz="1800" i="1" kern="1200" dirty="0" smtClean="0"/>
            <a:t>Score sur l’expérience du personnel avec les conditions de travail</a:t>
          </a:r>
          <a:endParaRPr lang="fr-FR" sz="1800" i="1" kern="1200" dirty="0"/>
        </a:p>
        <a:p>
          <a:pPr marL="114300" lvl="1" indent="-114300" algn="l" defTabSz="533400" rtl="0">
            <a:lnSpc>
              <a:spcPct val="90000"/>
            </a:lnSpc>
            <a:spcBef>
              <a:spcPct val="0"/>
            </a:spcBef>
            <a:spcAft>
              <a:spcPct val="15000"/>
            </a:spcAft>
            <a:buChar char="••"/>
          </a:pPr>
          <a:endParaRPr lang="fr-FR" sz="1200" kern="1200" dirty="0"/>
        </a:p>
      </dsp:txBody>
      <dsp:txXfrm>
        <a:off x="361980" y="3040855"/>
        <a:ext cx="4358031" cy="23170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65CFB5-0F69-4310-B9AC-1F14E3788879}" type="datetimeFigureOut">
              <a:rPr lang="fr-CA" smtClean="0"/>
              <a:pPr/>
              <a:t>2010-11-30</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EB7014-B171-4B13-BC0C-D6229B348669}" type="slidenum">
              <a:rPr lang="fr-CA" smtClean="0"/>
              <a:pPr/>
              <a:t>‹nº›</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51412-DEB1-4C19-82E6-6FCE2D788E31}" type="datetimeFigureOut">
              <a:rPr lang="fr-FR" smtClean="0"/>
              <a:pPr/>
              <a:t>30/11/2010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5D462-3C33-46F4-842C-520D691C6F8B}" type="slidenum">
              <a:rPr lang="fr-FR" smtClean="0"/>
              <a:pPr/>
              <a:t>‹nº›</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5A96439-F5B8-4BF7-AFC8-8A6ABB5231F0}" type="slidenum">
              <a:rPr lang="fr-FR"/>
              <a:pPr/>
              <a:t>21</a:t>
            </a:fld>
            <a:endParaRPr lang="fr-FR"/>
          </a:p>
        </p:txBody>
      </p:sp>
      <p:sp>
        <p:nvSpPr>
          <p:cNvPr id="330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3669954-CA20-4E43-A7E9-4D3BF12F8149}" type="slidenum">
              <a:rPr lang="fr-FR" sz="1200">
                <a:latin typeface="Times New Roman" pitchFamily="18" charset="0"/>
              </a:rPr>
              <a:pPr algn="r" eaLnBrk="0" hangingPunct="0"/>
              <a:t>21</a:t>
            </a:fld>
            <a:endParaRPr lang="fr-FR" sz="1200">
              <a:latin typeface="Times New Roman" pitchFamily="18" charset="0"/>
            </a:endParaRPr>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33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2C5D462-3C33-46F4-842C-520D691C6F8B}"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1C084F5-6D95-46E0-B7AF-137156019F97}" type="slidenum">
              <a:rPr lang="fr-FR" sz="1200">
                <a:latin typeface="Times New Roman" pitchFamily="18" charset="0"/>
              </a:rPr>
              <a:pPr algn="r" eaLnBrk="0" hangingPunct="0"/>
              <a:t>9</a:t>
            </a:fld>
            <a:endParaRPr lang="fr-FR" sz="1200">
              <a:latin typeface="Times New Roman" pitchFamily="18" charset="0"/>
            </a:endParaRPr>
          </a:p>
        </p:txBody>
      </p:sp>
      <p:sp>
        <p:nvSpPr>
          <p:cNvPr id="54275" name="Espace réservé de l'image des diapositives 1"/>
          <p:cNvSpPr>
            <a:spLocks noGrp="1" noRot="1" noChangeAspect="1" noTextEdit="1"/>
          </p:cNvSpPr>
          <p:nvPr>
            <p:ph type="sldImg"/>
          </p:nvPr>
        </p:nvSpPr>
        <p:spPr>
          <a:ln/>
        </p:spPr>
      </p:sp>
      <p:sp>
        <p:nvSpPr>
          <p:cNvPr id="54276" name="Espace réservé des commentaires 2"/>
          <p:cNvSpPr>
            <a:spLocks noGrp="1"/>
          </p:cNvSpPr>
          <p:nvPr>
            <p:ph type="body" idx="1"/>
          </p:nvPr>
        </p:nvSpPr>
        <p:spPr>
          <a:noFill/>
          <a:ln/>
        </p:spPr>
        <p:txBody>
          <a:bodyPr lIns="91431" tIns="45716" rIns="91431" bIns="45716"/>
          <a:lstStyle/>
          <a:p>
            <a:pPr>
              <a:spcBef>
                <a:spcPct val="0"/>
              </a:spcBef>
            </a:pPr>
            <a:endParaRPr lang="fr-FR" smtClean="0"/>
          </a:p>
        </p:txBody>
      </p:sp>
      <p:sp>
        <p:nvSpPr>
          <p:cNvPr id="54277"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898525"/>
            <a:fld id="{A6B2A104-069B-402C-B55E-5A6421072C3F}" type="slidenum">
              <a:rPr lang="en-US" sz="1200">
                <a:latin typeface="Calibri" pitchFamily="34" charset="0"/>
              </a:rPr>
              <a:pPr algn="r" defTabSz="898525"/>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r-FR"/>
            </a:p>
          </p:txBody>
        </p:sp>
        <p:grpSp>
          <p:nvGrpSpPr>
            <p:cNvPr id="3"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fr-F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fr-F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r-F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fr-F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r-F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fr-F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fr-F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r-F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fr-F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fr-F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fr-FR"/>
              </a:p>
            </p:txBody>
          </p:sp>
        </p:grpSp>
        <p:grpSp>
          <p:nvGrpSpPr>
            <p:cNvPr id="4"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fr-F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fr-F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fr-F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fr-F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fr-F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fr-F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fr-F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fr-F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fr-F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fr-F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fr-F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fr-F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fr-F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fr-F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r-F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r-F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r-F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fr-FR"/>
              </a:p>
            </p:txBody>
          </p:sp>
        </p:grpSp>
        <p:grpSp>
          <p:nvGrpSpPr>
            <p:cNvPr id="6"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r-F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r-F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fr-F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r-F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r-F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r-F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r-F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fr-F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fr-F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r-F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r-F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fr-F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fr-F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r-F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fr-F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r-F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fr-FR"/>
              </a:p>
            </p:txBody>
          </p:sp>
        </p:grpSp>
        <p:grpSp>
          <p:nvGrpSpPr>
            <p:cNvPr id="7"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r-F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r-F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r-F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r-F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r-F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r-F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r-FR"/>
              </a:p>
            </p:txBody>
          </p:sp>
          <p:grpSp>
            <p:nvGrpSpPr>
              <p:cNvPr id="8"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fr-F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fr-F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fr-F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fr-FR"/>
                </a:p>
              </p:txBody>
            </p:sp>
          </p:grpSp>
        </p:grpSp>
      </p:grpSp>
      <p:sp>
        <p:nvSpPr>
          <p:cNvPr id="1645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fr-FR" smtClean="0"/>
              <a:t>Cliquez pour modifier le style du titre</a:t>
            </a:r>
            <a:endParaRPr lang="fr-FR"/>
          </a:p>
        </p:txBody>
      </p:sp>
      <p:sp>
        <p:nvSpPr>
          <p:cNvPr id="1645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7" charset="2"/>
              <a:buNone/>
              <a:defRPr/>
            </a:lvl1pPr>
          </a:lstStyle>
          <a:p>
            <a:r>
              <a:rPr lang="fr-FR" smtClean="0"/>
              <a:t>Cliquez pour modifier le style des sous-titres du masque</a:t>
            </a:r>
            <a:endParaRPr lang="fr-F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fld id="{7B70C354-1695-4175-84B9-C6CB2441A53F}" type="datetimeFigureOut">
              <a:rPr lang="fr-FR" smtClean="0"/>
              <a:pPr/>
              <a:t>30/11/2010</a:t>
            </a:fld>
            <a:endParaRPr lang="fr-F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endParaRPr lang="fr-F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fld id="{818074CA-3D9E-4270-BC36-D2A168C33679}"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9"/>
          <p:cNvSpPr>
            <a:spLocks noGrp="1" noChangeArrowheads="1"/>
          </p:cNvSpPr>
          <p:nvPr>
            <p:ph type="dt" sz="half" idx="10"/>
          </p:nvPr>
        </p:nvSpPr>
        <p:spPr>
          <a:ln/>
        </p:spPr>
        <p:txBody>
          <a:bodyPr/>
          <a:lstStyle>
            <a:lvl1pPr>
              <a:defRPr/>
            </a:lvl1pPr>
          </a:lstStyle>
          <a:p>
            <a:fld id="{7B70C354-1695-4175-84B9-C6CB2441A53F}" type="datetimeFigureOut">
              <a:rPr lang="fr-FR" smtClean="0"/>
              <a:pPr/>
              <a:t>30/11/2010</a:t>
            </a:fld>
            <a:endParaRPr lang="fr-FR"/>
          </a:p>
        </p:txBody>
      </p:sp>
      <p:sp>
        <p:nvSpPr>
          <p:cNvPr id="5" name="Rectangle 70"/>
          <p:cNvSpPr>
            <a:spLocks noGrp="1" noChangeArrowheads="1"/>
          </p:cNvSpPr>
          <p:nvPr>
            <p:ph type="ftr" sz="quarter" idx="11"/>
          </p:nvPr>
        </p:nvSpPr>
        <p:spPr>
          <a:ln/>
        </p:spPr>
        <p:txBody>
          <a:bodyPr/>
          <a:lstStyle>
            <a:lvl1pPr>
              <a:defRPr/>
            </a:lvl1pPr>
          </a:lstStyle>
          <a:p>
            <a:endParaRPr lang="fr-FR"/>
          </a:p>
        </p:txBody>
      </p:sp>
      <p:sp>
        <p:nvSpPr>
          <p:cNvPr id="6" name="Rectangle 71"/>
          <p:cNvSpPr>
            <a:spLocks noGrp="1" noChangeArrowheads="1"/>
          </p:cNvSpPr>
          <p:nvPr>
            <p:ph type="sldNum" sz="quarter" idx="12"/>
          </p:nvPr>
        </p:nvSpPr>
        <p:spPr>
          <a:ln/>
        </p:spPr>
        <p:txBody>
          <a:bodyPr/>
          <a:lstStyle>
            <a:lvl1pPr>
              <a:defRPr/>
            </a:lvl1pPr>
          </a:lstStyle>
          <a:p>
            <a:fld id="{818074CA-3D9E-4270-BC36-D2A168C33679}"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483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7813"/>
            <a:ext cx="6019800" cy="58483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9"/>
          <p:cNvSpPr>
            <a:spLocks noGrp="1" noChangeArrowheads="1"/>
          </p:cNvSpPr>
          <p:nvPr>
            <p:ph type="dt" sz="half" idx="10"/>
          </p:nvPr>
        </p:nvSpPr>
        <p:spPr>
          <a:ln/>
        </p:spPr>
        <p:txBody>
          <a:bodyPr/>
          <a:lstStyle>
            <a:lvl1pPr>
              <a:defRPr/>
            </a:lvl1pPr>
          </a:lstStyle>
          <a:p>
            <a:fld id="{7B70C354-1695-4175-84B9-C6CB2441A53F}" type="datetimeFigureOut">
              <a:rPr lang="fr-FR" smtClean="0"/>
              <a:pPr/>
              <a:t>30/11/2010</a:t>
            </a:fld>
            <a:endParaRPr lang="fr-FR"/>
          </a:p>
        </p:txBody>
      </p:sp>
      <p:sp>
        <p:nvSpPr>
          <p:cNvPr id="5" name="Rectangle 70"/>
          <p:cNvSpPr>
            <a:spLocks noGrp="1" noChangeArrowheads="1"/>
          </p:cNvSpPr>
          <p:nvPr>
            <p:ph type="ftr" sz="quarter" idx="11"/>
          </p:nvPr>
        </p:nvSpPr>
        <p:spPr>
          <a:ln/>
        </p:spPr>
        <p:txBody>
          <a:bodyPr/>
          <a:lstStyle>
            <a:lvl1pPr>
              <a:defRPr/>
            </a:lvl1pPr>
          </a:lstStyle>
          <a:p>
            <a:endParaRPr lang="fr-FR"/>
          </a:p>
        </p:txBody>
      </p:sp>
      <p:sp>
        <p:nvSpPr>
          <p:cNvPr id="6" name="Rectangle 71"/>
          <p:cNvSpPr>
            <a:spLocks noGrp="1" noChangeArrowheads="1"/>
          </p:cNvSpPr>
          <p:nvPr>
            <p:ph type="sldNum" sz="quarter" idx="12"/>
          </p:nvPr>
        </p:nvSpPr>
        <p:spPr>
          <a:ln/>
        </p:spPr>
        <p:txBody>
          <a:bodyPr/>
          <a:lstStyle>
            <a:lvl1pPr>
              <a:defRPr/>
            </a:lvl1pPr>
          </a:lstStyle>
          <a:p>
            <a:fld id="{818074CA-3D9E-4270-BC36-D2A168C33679}"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pPr lvl="0"/>
            <a:r>
              <a:rPr lang="fr-FR" noProof="0" smtClean="0"/>
              <a:t>Cliquez sur l'icône pour ajouter un tableau</a:t>
            </a:r>
          </a:p>
        </p:txBody>
      </p:sp>
      <p:sp>
        <p:nvSpPr>
          <p:cNvPr id="4" name="Rectangle 69"/>
          <p:cNvSpPr>
            <a:spLocks noGrp="1" noChangeArrowheads="1"/>
          </p:cNvSpPr>
          <p:nvPr>
            <p:ph type="dt" sz="half" idx="10"/>
          </p:nvPr>
        </p:nvSpPr>
        <p:spPr>
          <a:ln/>
        </p:spPr>
        <p:txBody>
          <a:bodyPr/>
          <a:lstStyle>
            <a:lvl1pPr>
              <a:defRPr/>
            </a:lvl1pPr>
          </a:lstStyle>
          <a:p>
            <a:fld id="{7B70C354-1695-4175-84B9-C6CB2441A53F}" type="datetimeFigureOut">
              <a:rPr lang="fr-FR" smtClean="0"/>
              <a:pPr/>
              <a:t>30/11/2010</a:t>
            </a:fld>
            <a:endParaRPr lang="fr-FR"/>
          </a:p>
        </p:txBody>
      </p:sp>
      <p:sp>
        <p:nvSpPr>
          <p:cNvPr id="5" name="Rectangle 70"/>
          <p:cNvSpPr>
            <a:spLocks noGrp="1" noChangeArrowheads="1"/>
          </p:cNvSpPr>
          <p:nvPr>
            <p:ph type="ftr" sz="quarter" idx="11"/>
          </p:nvPr>
        </p:nvSpPr>
        <p:spPr>
          <a:ln/>
        </p:spPr>
        <p:txBody>
          <a:bodyPr/>
          <a:lstStyle>
            <a:lvl1pPr>
              <a:defRPr/>
            </a:lvl1pPr>
          </a:lstStyle>
          <a:p>
            <a:endParaRPr lang="fr-FR"/>
          </a:p>
        </p:txBody>
      </p:sp>
      <p:sp>
        <p:nvSpPr>
          <p:cNvPr id="6" name="Rectangle 71"/>
          <p:cNvSpPr>
            <a:spLocks noGrp="1" noChangeArrowheads="1"/>
          </p:cNvSpPr>
          <p:nvPr>
            <p:ph type="sldNum" sz="quarter" idx="12"/>
          </p:nvPr>
        </p:nvSpPr>
        <p:spPr>
          <a:ln/>
        </p:spPr>
        <p:txBody>
          <a:bodyPr/>
          <a:lstStyle>
            <a:lvl1pPr>
              <a:defRPr/>
            </a:lvl1pPr>
          </a:lstStyle>
          <a:p>
            <a:fld id="{818074CA-3D9E-4270-BC36-D2A168C33679}" type="slidenum">
              <a:rPr lang="fr-FR" smtClean="0"/>
              <a:pPr/>
              <a:t>‹nº›</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9"/>
          <p:cNvSpPr>
            <a:spLocks noGrp="1" noChangeArrowheads="1"/>
          </p:cNvSpPr>
          <p:nvPr>
            <p:ph type="dt" sz="half" idx="10"/>
          </p:nvPr>
        </p:nvSpPr>
        <p:spPr>
          <a:ln/>
        </p:spPr>
        <p:txBody>
          <a:bodyPr/>
          <a:lstStyle>
            <a:lvl1pPr>
              <a:defRPr/>
            </a:lvl1pPr>
          </a:lstStyle>
          <a:p>
            <a:fld id="{7B70C354-1695-4175-84B9-C6CB2441A53F}" type="datetimeFigureOut">
              <a:rPr lang="fr-FR" smtClean="0"/>
              <a:pPr/>
              <a:t>30/11/2010</a:t>
            </a:fld>
            <a:endParaRPr lang="fr-FR"/>
          </a:p>
        </p:txBody>
      </p:sp>
      <p:sp>
        <p:nvSpPr>
          <p:cNvPr id="5" name="Rectangle 70"/>
          <p:cNvSpPr>
            <a:spLocks noGrp="1" noChangeArrowheads="1"/>
          </p:cNvSpPr>
          <p:nvPr>
            <p:ph type="ftr" sz="quarter" idx="11"/>
          </p:nvPr>
        </p:nvSpPr>
        <p:spPr>
          <a:ln/>
        </p:spPr>
        <p:txBody>
          <a:bodyPr/>
          <a:lstStyle>
            <a:lvl1pPr>
              <a:defRPr/>
            </a:lvl1pPr>
          </a:lstStyle>
          <a:p>
            <a:endParaRPr lang="fr-FR"/>
          </a:p>
        </p:txBody>
      </p:sp>
      <p:sp>
        <p:nvSpPr>
          <p:cNvPr id="6" name="Rectangle 71"/>
          <p:cNvSpPr>
            <a:spLocks noGrp="1" noChangeArrowheads="1"/>
          </p:cNvSpPr>
          <p:nvPr>
            <p:ph type="sldNum" sz="quarter" idx="12"/>
          </p:nvPr>
        </p:nvSpPr>
        <p:spPr>
          <a:ln/>
        </p:spPr>
        <p:txBody>
          <a:bodyPr/>
          <a:lstStyle>
            <a:lvl1pPr>
              <a:defRPr/>
            </a:lvl1pPr>
          </a:lstStyle>
          <a:p>
            <a:fld id="{818074CA-3D9E-4270-BC36-D2A168C33679}" type="slidenum">
              <a:rPr lang="fr-FR" smtClean="0"/>
              <a:pPr/>
              <a:t>‹nº›</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9"/>
          <p:cNvSpPr>
            <a:spLocks noGrp="1" noChangeArrowheads="1"/>
          </p:cNvSpPr>
          <p:nvPr>
            <p:ph type="dt" sz="half" idx="10"/>
          </p:nvPr>
        </p:nvSpPr>
        <p:spPr>
          <a:ln/>
        </p:spPr>
        <p:txBody>
          <a:bodyPr/>
          <a:lstStyle>
            <a:lvl1pPr>
              <a:defRPr/>
            </a:lvl1pPr>
          </a:lstStyle>
          <a:p>
            <a:fld id="{7B70C354-1695-4175-84B9-C6CB2441A53F}" type="datetimeFigureOut">
              <a:rPr lang="fr-FR" smtClean="0"/>
              <a:pPr/>
              <a:t>30/11/2010</a:t>
            </a:fld>
            <a:endParaRPr lang="fr-FR"/>
          </a:p>
        </p:txBody>
      </p:sp>
      <p:sp>
        <p:nvSpPr>
          <p:cNvPr id="5" name="Rectangle 70"/>
          <p:cNvSpPr>
            <a:spLocks noGrp="1" noChangeArrowheads="1"/>
          </p:cNvSpPr>
          <p:nvPr>
            <p:ph type="ftr" sz="quarter" idx="11"/>
          </p:nvPr>
        </p:nvSpPr>
        <p:spPr>
          <a:ln/>
        </p:spPr>
        <p:txBody>
          <a:bodyPr/>
          <a:lstStyle>
            <a:lvl1pPr>
              <a:defRPr/>
            </a:lvl1pPr>
          </a:lstStyle>
          <a:p>
            <a:endParaRPr lang="fr-FR"/>
          </a:p>
        </p:txBody>
      </p:sp>
      <p:sp>
        <p:nvSpPr>
          <p:cNvPr id="6" name="Rectangle 71"/>
          <p:cNvSpPr>
            <a:spLocks noGrp="1" noChangeArrowheads="1"/>
          </p:cNvSpPr>
          <p:nvPr>
            <p:ph type="sldNum" sz="quarter" idx="12"/>
          </p:nvPr>
        </p:nvSpPr>
        <p:spPr>
          <a:ln/>
        </p:spPr>
        <p:txBody>
          <a:bodyPr/>
          <a:lstStyle>
            <a:lvl1pPr>
              <a:defRPr/>
            </a:lvl1pPr>
          </a:lstStyle>
          <a:p>
            <a:fld id="{818074CA-3D9E-4270-BC36-D2A168C33679}"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9"/>
          <p:cNvSpPr>
            <a:spLocks noGrp="1" noChangeArrowheads="1"/>
          </p:cNvSpPr>
          <p:nvPr>
            <p:ph type="dt" sz="half" idx="10"/>
          </p:nvPr>
        </p:nvSpPr>
        <p:spPr>
          <a:ln/>
        </p:spPr>
        <p:txBody>
          <a:bodyPr/>
          <a:lstStyle>
            <a:lvl1pPr>
              <a:defRPr/>
            </a:lvl1pPr>
          </a:lstStyle>
          <a:p>
            <a:fld id="{7B70C354-1695-4175-84B9-C6CB2441A53F}" type="datetimeFigureOut">
              <a:rPr lang="fr-FR" smtClean="0"/>
              <a:pPr/>
              <a:t>30/11/2010</a:t>
            </a:fld>
            <a:endParaRPr lang="fr-FR"/>
          </a:p>
        </p:txBody>
      </p:sp>
      <p:sp>
        <p:nvSpPr>
          <p:cNvPr id="6" name="Rectangle 70"/>
          <p:cNvSpPr>
            <a:spLocks noGrp="1" noChangeArrowheads="1"/>
          </p:cNvSpPr>
          <p:nvPr>
            <p:ph type="ftr" sz="quarter" idx="11"/>
          </p:nvPr>
        </p:nvSpPr>
        <p:spPr>
          <a:ln/>
        </p:spPr>
        <p:txBody>
          <a:bodyPr/>
          <a:lstStyle>
            <a:lvl1pPr>
              <a:defRPr/>
            </a:lvl1pPr>
          </a:lstStyle>
          <a:p>
            <a:endParaRPr lang="fr-FR"/>
          </a:p>
        </p:txBody>
      </p:sp>
      <p:sp>
        <p:nvSpPr>
          <p:cNvPr id="7" name="Rectangle 71"/>
          <p:cNvSpPr>
            <a:spLocks noGrp="1" noChangeArrowheads="1"/>
          </p:cNvSpPr>
          <p:nvPr>
            <p:ph type="sldNum" sz="quarter" idx="12"/>
          </p:nvPr>
        </p:nvSpPr>
        <p:spPr>
          <a:ln/>
        </p:spPr>
        <p:txBody>
          <a:bodyPr/>
          <a:lstStyle>
            <a:lvl1pPr>
              <a:defRPr/>
            </a:lvl1pPr>
          </a:lstStyle>
          <a:p>
            <a:fld id="{818074CA-3D9E-4270-BC36-D2A168C33679}"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9"/>
          <p:cNvSpPr>
            <a:spLocks noGrp="1" noChangeArrowheads="1"/>
          </p:cNvSpPr>
          <p:nvPr>
            <p:ph type="dt" sz="half" idx="10"/>
          </p:nvPr>
        </p:nvSpPr>
        <p:spPr>
          <a:ln/>
        </p:spPr>
        <p:txBody>
          <a:bodyPr/>
          <a:lstStyle>
            <a:lvl1pPr>
              <a:defRPr/>
            </a:lvl1pPr>
          </a:lstStyle>
          <a:p>
            <a:fld id="{7B70C354-1695-4175-84B9-C6CB2441A53F}" type="datetimeFigureOut">
              <a:rPr lang="fr-FR" smtClean="0"/>
              <a:pPr/>
              <a:t>30/11/2010</a:t>
            </a:fld>
            <a:endParaRPr lang="fr-FR"/>
          </a:p>
        </p:txBody>
      </p:sp>
      <p:sp>
        <p:nvSpPr>
          <p:cNvPr id="8" name="Rectangle 70"/>
          <p:cNvSpPr>
            <a:spLocks noGrp="1" noChangeArrowheads="1"/>
          </p:cNvSpPr>
          <p:nvPr>
            <p:ph type="ftr" sz="quarter" idx="11"/>
          </p:nvPr>
        </p:nvSpPr>
        <p:spPr>
          <a:ln/>
        </p:spPr>
        <p:txBody>
          <a:bodyPr/>
          <a:lstStyle>
            <a:lvl1pPr>
              <a:defRPr/>
            </a:lvl1pPr>
          </a:lstStyle>
          <a:p>
            <a:endParaRPr lang="fr-FR"/>
          </a:p>
        </p:txBody>
      </p:sp>
      <p:sp>
        <p:nvSpPr>
          <p:cNvPr id="9" name="Rectangle 71"/>
          <p:cNvSpPr>
            <a:spLocks noGrp="1" noChangeArrowheads="1"/>
          </p:cNvSpPr>
          <p:nvPr>
            <p:ph type="sldNum" sz="quarter" idx="12"/>
          </p:nvPr>
        </p:nvSpPr>
        <p:spPr>
          <a:ln/>
        </p:spPr>
        <p:txBody>
          <a:bodyPr/>
          <a:lstStyle>
            <a:lvl1pPr>
              <a:defRPr/>
            </a:lvl1pPr>
          </a:lstStyle>
          <a:p>
            <a:fld id="{818074CA-3D9E-4270-BC36-D2A168C33679}"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9"/>
          <p:cNvSpPr>
            <a:spLocks noGrp="1" noChangeArrowheads="1"/>
          </p:cNvSpPr>
          <p:nvPr>
            <p:ph type="dt" sz="half" idx="10"/>
          </p:nvPr>
        </p:nvSpPr>
        <p:spPr>
          <a:ln/>
        </p:spPr>
        <p:txBody>
          <a:bodyPr/>
          <a:lstStyle>
            <a:lvl1pPr>
              <a:defRPr/>
            </a:lvl1pPr>
          </a:lstStyle>
          <a:p>
            <a:fld id="{7B70C354-1695-4175-84B9-C6CB2441A53F}" type="datetimeFigureOut">
              <a:rPr lang="fr-FR" smtClean="0"/>
              <a:pPr/>
              <a:t>30/11/2010</a:t>
            </a:fld>
            <a:endParaRPr lang="fr-FR"/>
          </a:p>
        </p:txBody>
      </p:sp>
      <p:sp>
        <p:nvSpPr>
          <p:cNvPr id="4" name="Rectangle 70"/>
          <p:cNvSpPr>
            <a:spLocks noGrp="1" noChangeArrowheads="1"/>
          </p:cNvSpPr>
          <p:nvPr>
            <p:ph type="ftr" sz="quarter" idx="11"/>
          </p:nvPr>
        </p:nvSpPr>
        <p:spPr>
          <a:ln/>
        </p:spPr>
        <p:txBody>
          <a:bodyPr/>
          <a:lstStyle>
            <a:lvl1pPr>
              <a:defRPr/>
            </a:lvl1pPr>
          </a:lstStyle>
          <a:p>
            <a:endParaRPr lang="fr-FR"/>
          </a:p>
        </p:txBody>
      </p:sp>
      <p:sp>
        <p:nvSpPr>
          <p:cNvPr id="5" name="Rectangle 71"/>
          <p:cNvSpPr>
            <a:spLocks noGrp="1" noChangeArrowheads="1"/>
          </p:cNvSpPr>
          <p:nvPr>
            <p:ph type="sldNum" sz="quarter" idx="12"/>
          </p:nvPr>
        </p:nvSpPr>
        <p:spPr>
          <a:ln/>
        </p:spPr>
        <p:txBody>
          <a:bodyPr/>
          <a:lstStyle>
            <a:lvl1pPr>
              <a:defRPr/>
            </a:lvl1pPr>
          </a:lstStyle>
          <a:p>
            <a:fld id="{818074CA-3D9E-4270-BC36-D2A168C33679}"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fld id="{7B70C354-1695-4175-84B9-C6CB2441A53F}" type="datetimeFigureOut">
              <a:rPr lang="fr-FR" smtClean="0"/>
              <a:pPr/>
              <a:t>30/11/2010</a:t>
            </a:fld>
            <a:endParaRPr lang="fr-FR"/>
          </a:p>
        </p:txBody>
      </p:sp>
      <p:sp>
        <p:nvSpPr>
          <p:cNvPr id="3" name="Rectangle 70"/>
          <p:cNvSpPr>
            <a:spLocks noGrp="1" noChangeArrowheads="1"/>
          </p:cNvSpPr>
          <p:nvPr>
            <p:ph type="ftr" sz="quarter" idx="11"/>
          </p:nvPr>
        </p:nvSpPr>
        <p:spPr>
          <a:ln/>
        </p:spPr>
        <p:txBody>
          <a:bodyPr/>
          <a:lstStyle>
            <a:lvl1pPr>
              <a:defRPr/>
            </a:lvl1pPr>
          </a:lstStyle>
          <a:p>
            <a:endParaRPr lang="fr-FR"/>
          </a:p>
        </p:txBody>
      </p:sp>
      <p:sp>
        <p:nvSpPr>
          <p:cNvPr id="4" name="Rectangle 71"/>
          <p:cNvSpPr>
            <a:spLocks noGrp="1" noChangeArrowheads="1"/>
          </p:cNvSpPr>
          <p:nvPr>
            <p:ph type="sldNum" sz="quarter" idx="12"/>
          </p:nvPr>
        </p:nvSpPr>
        <p:spPr>
          <a:ln/>
        </p:spPr>
        <p:txBody>
          <a:bodyPr/>
          <a:lstStyle>
            <a:lvl1pPr>
              <a:defRPr/>
            </a:lvl1pPr>
          </a:lstStyle>
          <a:p>
            <a:fld id="{818074CA-3D9E-4270-BC36-D2A168C33679}"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9"/>
          <p:cNvSpPr>
            <a:spLocks noGrp="1" noChangeArrowheads="1"/>
          </p:cNvSpPr>
          <p:nvPr>
            <p:ph type="dt" sz="half" idx="10"/>
          </p:nvPr>
        </p:nvSpPr>
        <p:spPr>
          <a:ln/>
        </p:spPr>
        <p:txBody>
          <a:bodyPr/>
          <a:lstStyle>
            <a:lvl1pPr>
              <a:defRPr/>
            </a:lvl1pPr>
          </a:lstStyle>
          <a:p>
            <a:fld id="{7B70C354-1695-4175-84B9-C6CB2441A53F}" type="datetimeFigureOut">
              <a:rPr lang="fr-FR" smtClean="0"/>
              <a:pPr/>
              <a:t>30/11/2010</a:t>
            </a:fld>
            <a:endParaRPr lang="fr-FR"/>
          </a:p>
        </p:txBody>
      </p:sp>
      <p:sp>
        <p:nvSpPr>
          <p:cNvPr id="6" name="Rectangle 70"/>
          <p:cNvSpPr>
            <a:spLocks noGrp="1" noChangeArrowheads="1"/>
          </p:cNvSpPr>
          <p:nvPr>
            <p:ph type="ftr" sz="quarter" idx="11"/>
          </p:nvPr>
        </p:nvSpPr>
        <p:spPr>
          <a:ln/>
        </p:spPr>
        <p:txBody>
          <a:bodyPr/>
          <a:lstStyle>
            <a:lvl1pPr>
              <a:defRPr/>
            </a:lvl1pPr>
          </a:lstStyle>
          <a:p>
            <a:endParaRPr lang="fr-FR"/>
          </a:p>
        </p:txBody>
      </p:sp>
      <p:sp>
        <p:nvSpPr>
          <p:cNvPr id="7" name="Rectangle 71"/>
          <p:cNvSpPr>
            <a:spLocks noGrp="1" noChangeArrowheads="1"/>
          </p:cNvSpPr>
          <p:nvPr>
            <p:ph type="sldNum" sz="quarter" idx="12"/>
          </p:nvPr>
        </p:nvSpPr>
        <p:spPr>
          <a:ln/>
        </p:spPr>
        <p:txBody>
          <a:bodyPr/>
          <a:lstStyle>
            <a:lvl1pPr>
              <a:defRPr/>
            </a:lvl1pPr>
          </a:lstStyle>
          <a:p>
            <a:fld id="{818074CA-3D9E-4270-BC36-D2A168C33679}"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9"/>
          <p:cNvSpPr>
            <a:spLocks noGrp="1" noChangeArrowheads="1"/>
          </p:cNvSpPr>
          <p:nvPr>
            <p:ph type="dt" sz="half" idx="10"/>
          </p:nvPr>
        </p:nvSpPr>
        <p:spPr>
          <a:ln/>
        </p:spPr>
        <p:txBody>
          <a:bodyPr/>
          <a:lstStyle>
            <a:lvl1pPr>
              <a:defRPr/>
            </a:lvl1pPr>
          </a:lstStyle>
          <a:p>
            <a:fld id="{7B70C354-1695-4175-84B9-C6CB2441A53F}" type="datetimeFigureOut">
              <a:rPr lang="fr-FR" smtClean="0"/>
              <a:pPr/>
              <a:t>30/11/2010</a:t>
            </a:fld>
            <a:endParaRPr lang="fr-FR"/>
          </a:p>
        </p:txBody>
      </p:sp>
      <p:sp>
        <p:nvSpPr>
          <p:cNvPr id="6" name="Rectangle 70"/>
          <p:cNvSpPr>
            <a:spLocks noGrp="1" noChangeArrowheads="1"/>
          </p:cNvSpPr>
          <p:nvPr>
            <p:ph type="ftr" sz="quarter" idx="11"/>
          </p:nvPr>
        </p:nvSpPr>
        <p:spPr>
          <a:ln/>
        </p:spPr>
        <p:txBody>
          <a:bodyPr/>
          <a:lstStyle>
            <a:lvl1pPr>
              <a:defRPr/>
            </a:lvl1pPr>
          </a:lstStyle>
          <a:p>
            <a:endParaRPr lang="fr-FR"/>
          </a:p>
        </p:txBody>
      </p:sp>
      <p:sp>
        <p:nvSpPr>
          <p:cNvPr id="7" name="Rectangle 71"/>
          <p:cNvSpPr>
            <a:spLocks noGrp="1" noChangeArrowheads="1"/>
          </p:cNvSpPr>
          <p:nvPr>
            <p:ph type="sldNum" sz="quarter" idx="12"/>
          </p:nvPr>
        </p:nvSpPr>
        <p:spPr>
          <a:ln/>
        </p:spPr>
        <p:txBody>
          <a:bodyPr/>
          <a:lstStyle>
            <a:lvl1pPr>
              <a:defRPr/>
            </a:lvl1pPr>
          </a:lstStyle>
          <a:p>
            <a:fld id="{818074CA-3D9E-4270-BC36-D2A168C33679}"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fr-FR"/>
          </a:p>
        </p:txBody>
      </p:sp>
      <p:grpSp>
        <p:nvGrpSpPr>
          <p:cNvPr id="2" name="Group 3"/>
          <p:cNvGrpSpPr>
            <a:grpSpLocks/>
          </p:cNvGrpSpPr>
          <p:nvPr/>
        </p:nvGrpSpPr>
        <p:grpSpPr bwMode="auto">
          <a:xfrm>
            <a:off x="3175" y="4267200"/>
            <a:ext cx="9140825" cy="2590800"/>
            <a:chOff x="2" y="2688"/>
            <a:chExt cx="5758" cy="1632"/>
          </a:xfrm>
        </p:grpSpPr>
        <p:sp>
          <p:nvSpPr>
            <p:cNvPr id="15364"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r-FR"/>
            </a:p>
          </p:txBody>
        </p:sp>
        <p:grpSp>
          <p:nvGrpSpPr>
            <p:cNvPr id="3" name="Group 5"/>
            <p:cNvGrpSpPr>
              <a:grpSpLocks/>
            </p:cNvGrpSpPr>
            <p:nvPr userDrawn="1"/>
          </p:nvGrpSpPr>
          <p:grpSpPr bwMode="auto">
            <a:xfrm>
              <a:off x="3528" y="3715"/>
              <a:ext cx="792" cy="521"/>
              <a:chOff x="3527" y="3715"/>
              <a:chExt cx="792" cy="521"/>
            </a:xfrm>
          </p:grpSpPr>
          <p:sp>
            <p:nvSpPr>
              <p:cNvPr id="1536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fr-FR"/>
              </a:p>
            </p:txBody>
          </p:sp>
          <p:sp>
            <p:nvSpPr>
              <p:cNvPr id="1536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fr-FR"/>
              </a:p>
            </p:txBody>
          </p:sp>
          <p:sp>
            <p:nvSpPr>
              <p:cNvPr id="1536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r-FR"/>
              </a:p>
            </p:txBody>
          </p:sp>
          <p:sp>
            <p:nvSpPr>
              <p:cNvPr id="1536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fr-FR"/>
              </a:p>
            </p:txBody>
          </p:sp>
          <p:sp>
            <p:nvSpPr>
              <p:cNvPr id="1537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r-FR"/>
              </a:p>
            </p:txBody>
          </p:sp>
          <p:sp>
            <p:nvSpPr>
              <p:cNvPr id="1537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fr-FR"/>
              </a:p>
            </p:txBody>
          </p:sp>
          <p:sp>
            <p:nvSpPr>
              <p:cNvPr id="1537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fr-FR"/>
              </a:p>
            </p:txBody>
          </p:sp>
          <p:sp>
            <p:nvSpPr>
              <p:cNvPr id="1537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r-FR"/>
              </a:p>
            </p:txBody>
          </p:sp>
          <p:sp>
            <p:nvSpPr>
              <p:cNvPr id="1537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fr-FR"/>
              </a:p>
            </p:txBody>
          </p:sp>
          <p:sp>
            <p:nvSpPr>
              <p:cNvPr id="1537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fr-FR"/>
              </a:p>
            </p:txBody>
          </p:sp>
          <p:sp>
            <p:nvSpPr>
              <p:cNvPr id="1537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fr-FR"/>
              </a:p>
            </p:txBody>
          </p:sp>
        </p:grpSp>
        <p:grpSp>
          <p:nvGrpSpPr>
            <p:cNvPr id="4" name="Group 17"/>
            <p:cNvGrpSpPr>
              <a:grpSpLocks/>
            </p:cNvGrpSpPr>
            <p:nvPr userDrawn="1"/>
          </p:nvGrpSpPr>
          <p:grpSpPr bwMode="auto">
            <a:xfrm>
              <a:off x="1776" y="3631"/>
              <a:ext cx="1626" cy="683"/>
              <a:chOff x="1776" y="3631"/>
              <a:chExt cx="1626" cy="683"/>
            </a:xfrm>
          </p:grpSpPr>
          <p:sp>
            <p:nvSpPr>
              <p:cNvPr id="1537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fr-FR"/>
              </a:p>
            </p:txBody>
          </p:sp>
          <p:sp>
            <p:nvSpPr>
              <p:cNvPr id="1537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fr-FR"/>
              </a:p>
            </p:txBody>
          </p:sp>
          <p:sp>
            <p:nvSpPr>
              <p:cNvPr id="1538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fr-FR"/>
              </a:p>
            </p:txBody>
          </p:sp>
          <p:sp>
            <p:nvSpPr>
              <p:cNvPr id="1538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fr-FR"/>
              </a:p>
            </p:txBody>
          </p:sp>
          <p:sp>
            <p:nvSpPr>
              <p:cNvPr id="1538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fr-FR"/>
              </a:p>
            </p:txBody>
          </p:sp>
          <p:sp>
            <p:nvSpPr>
              <p:cNvPr id="1538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fr-FR"/>
              </a:p>
            </p:txBody>
          </p:sp>
          <p:sp>
            <p:nvSpPr>
              <p:cNvPr id="1538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fr-FR"/>
              </a:p>
            </p:txBody>
          </p:sp>
          <p:sp>
            <p:nvSpPr>
              <p:cNvPr id="1538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fr-FR"/>
              </a:p>
            </p:txBody>
          </p:sp>
          <p:sp>
            <p:nvSpPr>
              <p:cNvPr id="1538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fr-FR"/>
              </a:p>
            </p:txBody>
          </p:sp>
          <p:sp>
            <p:nvSpPr>
              <p:cNvPr id="1538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fr-FR"/>
              </a:p>
            </p:txBody>
          </p:sp>
          <p:sp>
            <p:nvSpPr>
              <p:cNvPr id="1538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fr-FR"/>
              </a:p>
            </p:txBody>
          </p:sp>
          <p:sp>
            <p:nvSpPr>
              <p:cNvPr id="1538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fr-FR"/>
              </a:p>
            </p:txBody>
          </p:sp>
          <p:sp>
            <p:nvSpPr>
              <p:cNvPr id="15390"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fr-FR"/>
              </a:p>
            </p:txBody>
          </p:sp>
          <p:sp>
            <p:nvSpPr>
              <p:cNvPr id="15391"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fr-FR"/>
              </a:p>
            </p:txBody>
          </p:sp>
          <p:sp>
            <p:nvSpPr>
              <p:cNvPr id="1539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r-FR"/>
              </a:p>
            </p:txBody>
          </p:sp>
          <p:sp>
            <p:nvSpPr>
              <p:cNvPr id="1539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r-FR"/>
              </a:p>
            </p:txBody>
          </p:sp>
          <p:sp>
            <p:nvSpPr>
              <p:cNvPr id="1539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r-FR"/>
              </a:p>
            </p:txBody>
          </p:sp>
          <p:sp>
            <p:nvSpPr>
              <p:cNvPr id="15395"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fr-FR"/>
              </a:p>
            </p:txBody>
          </p:sp>
        </p:grpSp>
        <p:grpSp>
          <p:nvGrpSpPr>
            <p:cNvPr id="5" name="Group 36"/>
            <p:cNvGrpSpPr>
              <a:grpSpLocks/>
            </p:cNvGrpSpPr>
            <p:nvPr userDrawn="1"/>
          </p:nvGrpSpPr>
          <p:grpSpPr bwMode="auto">
            <a:xfrm>
              <a:off x="4128" y="3360"/>
              <a:ext cx="1351" cy="821"/>
              <a:chOff x="4128" y="3360"/>
              <a:chExt cx="1351" cy="821"/>
            </a:xfrm>
          </p:grpSpPr>
          <p:sp>
            <p:nvSpPr>
              <p:cNvPr id="1539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r-FR"/>
              </a:p>
            </p:txBody>
          </p:sp>
          <p:sp>
            <p:nvSpPr>
              <p:cNvPr id="1539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r-FR"/>
              </a:p>
            </p:txBody>
          </p:sp>
          <p:sp>
            <p:nvSpPr>
              <p:cNvPr id="1539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fr-FR"/>
              </a:p>
            </p:txBody>
          </p:sp>
          <p:sp>
            <p:nvSpPr>
              <p:cNvPr id="1540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r-FR"/>
              </a:p>
            </p:txBody>
          </p:sp>
          <p:sp>
            <p:nvSpPr>
              <p:cNvPr id="1540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r-FR"/>
              </a:p>
            </p:txBody>
          </p:sp>
          <p:sp>
            <p:nvSpPr>
              <p:cNvPr id="1540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r-FR"/>
              </a:p>
            </p:txBody>
          </p:sp>
          <p:sp>
            <p:nvSpPr>
              <p:cNvPr id="1540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r-FR"/>
              </a:p>
            </p:txBody>
          </p:sp>
          <p:sp>
            <p:nvSpPr>
              <p:cNvPr id="15404"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fr-FR"/>
              </a:p>
            </p:txBody>
          </p:sp>
          <p:sp>
            <p:nvSpPr>
              <p:cNvPr id="1540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fr-FR"/>
              </a:p>
            </p:txBody>
          </p:sp>
          <p:sp>
            <p:nvSpPr>
              <p:cNvPr id="1540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r-FR"/>
              </a:p>
            </p:txBody>
          </p:sp>
          <p:sp>
            <p:nvSpPr>
              <p:cNvPr id="1540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r-FR"/>
              </a:p>
            </p:txBody>
          </p:sp>
          <p:sp>
            <p:nvSpPr>
              <p:cNvPr id="1540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fr-FR"/>
              </a:p>
            </p:txBody>
          </p:sp>
          <p:sp>
            <p:nvSpPr>
              <p:cNvPr id="1540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fr-FR"/>
              </a:p>
            </p:txBody>
          </p:sp>
          <p:sp>
            <p:nvSpPr>
              <p:cNvPr id="1541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r-FR"/>
              </a:p>
            </p:txBody>
          </p:sp>
          <p:sp>
            <p:nvSpPr>
              <p:cNvPr id="1541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fr-FR"/>
              </a:p>
            </p:txBody>
          </p:sp>
          <p:sp>
            <p:nvSpPr>
              <p:cNvPr id="1541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r-FR"/>
              </a:p>
            </p:txBody>
          </p:sp>
          <p:sp>
            <p:nvSpPr>
              <p:cNvPr id="1541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fr-FR"/>
              </a:p>
            </p:txBody>
          </p:sp>
        </p:grpSp>
        <p:grpSp>
          <p:nvGrpSpPr>
            <p:cNvPr id="6" name="Group 54"/>
            <p:cNvGrpSpPr>
              <a:grpSpLocks/>
            </p:cNvGrpSpPr>
            <p:nvPr userDrawn="1"/>
          </p:nvGrpSpPr>
          <p:grpSpPr bwMode="auto">
            <a:xfrm>
              <a:off x="5280" y="3024"/>
              <a:ext cx="425" cy="258"/>
              <a:chOff x="5280" y="3024"/>
              <a:chExt cx="425" cy="258"/>
            </a:xfrm>
          </p:grpSpPr>
          <p:sp>
            <p:nvSpPr>
              <p:cNvPr id="15415"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r-FR"/>
              </a:p>
            </p:txBody>
          </p:sp>
          <p:sp>
            <p:nvSpPr>
              <p:cNvPr id="15416"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r-FR"/>
              </a:p>
            </p:txBody>
          </p:sp>
          <p:sp>
            <p:nvSpPr>
              <p:cNvPr id="15417"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r-FR"/>
              </a:p>
            </p:txBody>
          </p:sp>
          <p:sp>
            <p:nvSpPr>
              <p:cNvPr id="15418"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r-FR"/>
              </a:p>
            </p:txBody>
          </p:sp>
          <p:sp>
            <p:nvSpPr>
              <p:cNvPr id="15419"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r-FR"/>
              </a:p>
            </p:txBody>
          </p:sp>
          <p:sp>
            <p:nvSpPr>
              <p:cNvPr id="15420"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r-FR"/>
              </a:p>
            </p:txBody>
          </p:sp>
          <p:sp>
            <p:nvSpPr>
              <p:cNvPr id="15421"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r-FR"/>
              </a:p>
            </p:txBody>
          </p:sp>
          <p:grpSp>
            <p:nvGrpSpPr>
              <p:cNvPr id="7" name="Group 62"/>
              <p:cNvGrpSpPr>
                <a:grpSpLocks/>
              </p:cNvGrpSpPr>
              <p:nvPr/>
            </p:nvGrpSpPr>
            <p:grpSpPr bwMode="auto">
              <a:xfrm>
                <a:off x="5381" y="3085"/>
                <a:ext cx="227" cy="132"/>
                <a:chOff x="5381" y="3085"/>
                <a:chExt cx="227" cy="132"/>
              </a:xfrm>
            </p:grpSpPr>
            <p:sp>
              <p:nvSpPr>
                <p:cNvPr id="1542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fr-FR"/>
                </a:p>
              </p:txBody>
            </p:sp>
            <p:sp>
              <p:nvSpPr>
                <p:cNvPr id="1542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fr-FR"/>
                </a:p>
              </p:txBody>
            </p:sp>
            <p:sp>
              <p:nvSpPr>
                <p:cNvPr id="1542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fr-FR"/>
                </a:p>
              </p:txBody>
            </p:sp>
            <p:sp>
              <p:nvSpPr>
                <p:cNvPr id="1542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fr-FR"/>
                </a:p>
              </p:txBody>
            </p:sp>
          </p:grpSp>
        </p:grpSp>
      </p:grpSp>
      <p:sp>
        <p:nvSpPr>
          <p:cNvPr id="1542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fr-FR" smtClean="0"/>
              <a:t>Cliquez pour modifier le style du titre</a:t>
            </a:r>
          </a:p>
        </p:txBody>
      </p:sp>
      <p:sp>
        <p:nvSpPr>
          <p:cNvPr id="1542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542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fld id="{7B70C354-1695-4175-84B9-C6CB2441A53F}" type="datetimeFigureOut">
              <a:rPr lang="fr-FR" smtClean="0"/>
              <a:pPr/>
              <a:t>30/11/2010</a:t>
            </a:fld>
            <a:endParaRPr lang="fr-FR"/>
          </a:p>
        </p:txBody>
      </p:sp>
      <p:sp>
        <p:nvSpPr>
          <p:cNvPr id="1543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fr-FR"/>
          </a:p>
        </p:txBody>
      </p:sp>
      <p:sp>
        <p:nvSpPr>
          <p:cNvPr id="1543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818074CA-3D9E-4270-BC36-D2A168C33679}" type="slidenum">
              <a:rPr lang="fr-FR" smtClean="0"/>
              <a:pPr/>
              <a:t>‹nº›</a:t>
            </a:fld>
            <a:endParaRPr lang="fr-FR"/>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7" charset="-128"/>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17" charset="0"/>
          <a:ea typeface="ＭＳ Ｐゴシック" pitchFamily="17" charset="-128"/>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17" charset="0"/>
          <a:ea typeface="ＭＳ Ｐゴシック" pitchFamily="17" charset="-128"/>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17" charset="0"/>
          <a:ea typeface="ＭＳ Ｐゴシック" pitchFamily="17" charset="-128"/>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17" charset="0"/>
          <a:ea typeface="ＭＳ Ｐゴシック" pitchFamily="17" charset="-128"/>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17"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17"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17"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17"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17" charset="2"/>
        <a:buChar char="Ø"/>
        <a:defRPr sz="3200">
          <a:solidFill>
            <a:schemeClr val="tx1"/>
          </a:solidFill>
          <a:effectLst>
            <a:outerShdw blurRad="38100" dist="38100" dir="2700000" algn="tl">
              <a:srgbClr val="000000"/>
            </a:outerShdw>
          </a:effectLst>
          <a:latin typeface="+mn-lt"/>
          <a:ea typeface="ＭＳ Ｐゴシック" pitchFamily="17" charset="-128"/>
          <a:cs typeface="+mn-cs"/>
        </a:defRPr>
      </a:lvl1pPr>
      <a:lvl2pPr marL="742950" indent="-285750" algn="l" rtl="0" eaLnBrk="1" fontAlgn="base" hangingPunct="1">
        <a:spcBef>
          <a:spcPct val="20000"/>
        </a:spcBef>
        <a:spcAft>
          <a:spcPct val="0"/>
        </a:spcAft>
        <a:buClr>
          <a:schemeClr val="tx2"/>
        </a:buClr>
        <a:buSzPct val="50000"/>
        <a:buFont typeface="Wingdings" pitchFamily="17" charset="2"/>
        <a:buChar char="l"/>
        <a:defRPr sz="2800">
          <a:solidFill>
            <a:schemeClr val="tx1"/>
          </a:solidFill>
          <a:effectLst>
            <a:outerShdw blurRad="38100" dist="38100" dir="2700000" algn="tl">
              <a:srgbClr val="000000"/>
            </a:outerShdw>
          </a:effectLst>
          <a:latin typeface="+mn-lt"/>
          <a:ea typeface="ＭＳ Ｐゴシック" pitchFamily="17" charset="-128"/>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7" charset="-128"/>
        </a:defRPr>
      </a:lvl3pPr>
      <a:lvl4pPr marL="1600200" indent="-228600" algn="l" rtl="0" eaLnBrk="1" fontAlgn="base" hangingPunct="1">
        <a:spcBef>
          <a:spcPct val="20000"/>
        </a:spcBef>
        <a:spcAft>
          <a:spcPct val="0"/>
        </a:spcAft>
        <a:buClr>
          <a:schemeClr val="folHlink"/>
        </a:buClr>
        <a:buSzPct val="50000"/>
        <a:buFont typeface="Wingdings" pitchFamily="17" charset="2"/>
        <a:buChar char="l"/>
        <a:defRPr sz="2000">
          <a:solidFill>
            <a:schemeClr val="tx1"/>
          </a:solidFill>
          <a:effectLst>
            <a:outerShdw blurRad="38100" dist="38100" dir="2700000" algn="tl">
              <a:srgbClr val="000000"/>
            </a:outerShdw>
          </a:effectLst>
          <a:latin typeface="+mn-lt"/>
          <a:ea typeface="ＭＳ Ｐゴシック" pitchFamily="17" charset="-128"/>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7" charset="-128"/>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7" charset="-128"/>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7" charset="-128"/>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7" charset="-128"/>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7"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sz="quarter"/>
          </p:nvPr>
        </p:nvSpPr>
        <p:spPr>
          <a:xfrm>
            <a:off x="685800" y="1052737"/>
            <a:ext cx="7772400" cy="2016223"/>
          </a:xfrm>
        </p:spPr>
        <p:txBody>
          <a:bodyPr>
            <a:noAutofit/>
          </a:bodyPr>
          <a:lstStyle/>
          <a:p>
            <a:r>
              <a:rPr lang="fr-CA" sz="4400" dirty="0" smtClean="0"/>
              <a:t>La performance et le concept « hôpital promoteur de santé »</a:t>
            </a:r>
            <a:endParaRPr lang="fr-FR" sz="4400" dirty="0"/>
          </a:p>
        </p:txBody>
      </p:sp>
      <p:sp>
        <p:nvSpPr>
          <p:cNvPr id="3" name="Sous-titre 2"/>
          <p:cNvSpPr>
            <a:spLocks noGrp="1"/>
          </p:cNvSpPr>
          <p:nvPr>
            <p:ph type="subTitle" sz="quarter" idx="1"/>
          </p:nvPr>
        </p:nvSpPr>
        <p:spPr>
          <a:xfrm>
            <a:off x="251520" y="4005064"/>
            <a:ext cx="8424936" cy="2088232"/>
          </a:xfrm>
        </p:spPr>
        <p:txBody>
          <a:bodyPr>
            <a:normAutofit fontScale="85000" lnSpcReduction="20000"/>
          </a:bodyPr>
          <a:lstStyle/>
          <a:p>
            <a:r>
              <a:rPr lang="fr-CA" sz="2400" dirty="0" smtClean="0"/>
              <a:t>Nicole Dedobbeleer, </a:t>
            </a:r>
            <a:r>
              <a:rPr lang="fr-CA" sz="2400" dirty="0" err="1" smtClean="0"/>
              <a:t>Sc.D</a:t>
            </a:r>
            <a:r>
              <a:rPr lang="fr-CA" sz="2400" dirty="0" smtClean="0"/>
              <a:t>.</a:t>
            </a:r>
          </a:p>
          <a:p>
            <a:r>
              <a:rPr lang="fr-CA" sz="1800" dirty="0" smtClean="0"/>
              <a:t>Administration de la santé</a:t>
            </a:r>
          </a:p>
          <a:p>
            <a:r>
              <a:rPr lang="fr-CA" sz="1800" dirty="0" smtClean="0"/>
              <a:t>IRSPUM</a:t>
            </a:r>
          </a:p>
          <a:p>
            <a:r>
              <a:rPr lang="fr-CA" sz="1800" dirty="0" smtClean="0"/>
              <a:t>Université de Montréal</a:t>
            </a:r>
          </a:p>
          <a:p>
            <a:endParaRPr lang="fr-CA" sz="1800" dirty="0" smtClean="0"/>
          </a:p>
          <a:p>
            <a:endParaRPr lang="fr-CA" sz="2000" dirty="0" smtClean="0"/>
          </a:p>
          <a:p>
            <a:r>
              <a:rPr lang="fr-CA" sz="2000" dirty="0" smtClean="0"/>
              <a:t>COLUFRAS, Campo Grande, Brésil</a:t>
            </a:r>
          </a:p>
          <a:p>
            <a:r>
              <a:rPr lang="fr-CA" sz="2000" dirty="0" smtClean="0"/>
              <a:t>2010 </a:t>
            </a:r>
            <a:endParaRPr lang="fr-FR"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ho-cc.dk/HPH%20Worldmap.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918939"/>
          </a:xfrm>
        </p:spPr>
        <p:txBody>
          <a:bodyPr/>
          <a:lstStyle/>
          <a:p>
            <a:r>
              <a:rPr lang="fr-CA" dirty="0" smtClean="0">
                <a:solidFill>
                  <a:schemeClr val="tx1">
                    <a:lumMod val="75000"/>
                  </a:schemeClr>
                </a:solidFill>
              </a:rPr>
              <a:t>Expérience au Canada</a:t>
            </a:r>
            <a:endParaRPr lang="fr-FR" dirty="0">
              <a:solidFill>
                <a:schemeClr val="tx1">
                  <a:lumMod val="75000"/>
                </a:schemeClr>
              </a:solidFill>
            </a:endParaRPr>
          </a:p>
        </p:txBody>
      </p:sp>
      <p:graphicFrame>
        <p:nvGraphicFramePr>
          <p:cNvPr id="4" name="Diagramme 3"/>
          <p:cNvGraphicFramePr/>
          <p:nvPr/>
        </p:nvGraphicFramePr>
        <p:xfrm>
          <a:off x="457200" y="1412776"/>
          <a:ext cx="8229600" cy="4713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2E63CBC-5A4C-4514-A831-CF1B33615BFC}"/>
                                            </p:graphicEl>
                                          </p:spTgt>
                                        </p:tgtEl>
                                        <p:attrNameLst>
                                          <p:attrName>style.visibility</p:attrName>
                                        </p:attrNameLst>
                                      </p:cBhvr>
                                      <p:to>
                                        <p:strVal val="visible"/>
                                      </p:to>
                                    </p:set>
                                    <p:animEffect transition="in" filter="fade">
                                      <p:cBhvr>
                                        <p:cTn id="7" dur="2000"/>
                                        <p:tgtEl>
                                          <p:spTgt spid="4">
                                            <p:graphicEl>
                                              <a:dgm id="{42E63CBC-5A4C-4514-A831-CF1B33615BF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A1EFC15-B721-4284-8E25-825C70FD052A}"/>
                                            </p:graphicEl>
                                          </p:spTgt>
                                        </p:tgtEl>
                                        <p:attrNameLst>
                                          <p:attrName>style.visibility</p:attrName>
                                        </p:attrNameLst>
                                      </p:cBhvr>
                                      <p:to>
                                        <p:strVal val="visible"/>
                                      </p:to>
                                    </p:set>
                                    <p:animEffect transition="in" filter="fade">
                                      <p:cBhvr>
                                        <p:cTn id="12" dur="2000"/>
                                        <p:tgtEl>
                                          <p:spTgt spid="4">
                                            <p:graphicEl>
                                              <a:dgm id="{2A1EFC15-B721-4284-8E25-825C70FD05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7525" y="536823"/>
            <a:ext cx="8596313" cy="769441"/>
          </a:xfrm>
        </p:spPr>
        <p:txBody>
          <a:bodyPr/>
          <a:lstStyle/>
          <a:p>
            <a:r>
              <a:rPr lang="fr-CA" sz="4400" dirty="0" smtClean="0"/>
              <a:t>Pourquoi adopter le concept ?</a:t>
            </a:r>
            <a:endParaRPr lang="fr-FR" dirty="0"/>
          </a:p>
        </p:txBody>
      </p:sp>
      <p:graphicFrame>
        <p:nvGraphicFramePr>
          <p:cNvPr id="4" name="Espace réservé du contenu 3"/>
          <p:cNvGraphicFramePr>
            <a:graphicFrameLocks noGrp="1"/>
          </p:cNvGraphicFramePr>
          <p:nvPr>
            <p:ph idx="1"/>
          </p:nvPr>
        </p:nvGraphicFramePr>
        <p:xfrm>
          <a:off x="1043608" y="1484784"/>
          <a:ext cx="792088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0619AB6-F07E-4923-907C-6A3164623590}"/>
                                            </p:graphicEl>
                                          </p:spTgt>
                                        </p:tgtEl>
                                        <p:attrNameLst>
                                          <p:attrName>style.visibility</p:attrName>
                                        </p:attrNameLst>
                                      </p:cBhvr>
                                      <p:to>
                                        <p:strVal val="visible"/>
                                      </p:to>
                                    </p:set>
                                    <p:animEffect transition="in" filter="fade">
                                      <p:cBhvr>
                                        <p:cTn id="7" dur="2000"/>
                                        <p:tgtEl>
                                          <p:spTgt spid="4">
                                            <p:graphicEl>
                                              <a:dgm id="{C0619AB6-F07E-4923-907C-6A316462359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98F2C28-3E5E-4103-BDEC-2A3D891AEC72}"/>
                                            </p:graphicEl>
                                          </p:spTgt>
                                        </p:tgtEl>
                                        <p:attrNameLst>
                                          <p:attrName>style.visibility</p:attrName>
                                        </p:attrNameLst>
                                      </p:cBhvr>
                                      <p:to>
                                        <p:strVal val="visible"/>
                                      </p:to>
                                    </p:set>
                                    <p:animEffect transition="in" filter="fade">
                                      <p:cBhvr>
                                        <p:cTn id="12" dur="2000"/>
                                        <p:tgtEl>
                                          <p:spTgt spid="4">
                                            <p:graphicEl>
                                              <a:dgm id="{B98F2C28-3E5E-4103-BDEC-2A3D891AEC7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9CC59E1D-5B2A-4D7C-A95E-8FEF3C7AA111}"/>
                                            </p:graphicEl>
                                          </p:spTgt>
                                        </p:tgtEl>
                                        <p:attrNameLst>
                                          <p:attrName>style.visibility</p:attrName>
                                        </p:attrNameLst>
                                      </p:cBhvr>
                                      <p:to>
                                        <p:strVal val="visible"/>
                                      </p:to>
                                    </p:set>
                                    <p:animEffect transition="in" filter="fade">
                                      <p:cBhvr>
                                        <p:cTn id="17" dur="2000"/>
                                        <p:tgtEl>
                                          <p:spTgt spid="4">
                                            <p:graphicEl>
                                              <a:dgm id="{9CC59E1D-5B2A-4D7C-A95E-8FEF3C7AA11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30479347-6F24-4F7A-9539-6B8A451B7EFB}"/>
                                            </p:graphicEl>
                                          </p:spTgt>
                                        </p:tgtEl>
                                        <p:attrNameLst>
                                          <p:attrName>style.visibility</p:attrName>
                                        </p:attrNameLst>
                                      </p:cBhvr>
                                      <p:to>
                                        <p:strVal val="visible"/>
                                      </p:to>
                                    </p:set>
                                    <p:animEffect transition="in" filter="fade">
                                      <p:cBhvr>
                                        <p:cTn id="22" dur="2000"/>
                                        <p:tgtEl>
                                          <p:spTgt spid="4">
                                            <p:graphicEl>
                                              <a:dgm id="{30479347-6F24-4F7A-9539-6B8A451B7EF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6D50BB4B-0568-403D-9023-2CB0E5E55467}"/>
                                            </p:graphicEl>
                                          </p:spTgt>
                                        </p:tgtEl>
                                        <p:attrNameLst>
                                          <p:attrName>style.visibility</p:attrName>
                                        </p:attrNameLst>
                                      </p:cBhvr>
                                      <p:to>
                                        <p:strVal val="visible"/>
                                      </p:to>
                                    </p:set>
                                    <p:animEffect transition="in" filter="fade">
                                      <p:cBhvr>
                                        <p:cTn id="27" dur="2000"/>
                                        <p:tgtEl>
                                          <p:spTgt spid="4">
                                            <p:graphicEl>
                                              <a:dgm id="{6D50BB4B-0568-403D-9023-2CB0E5E5546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F2D390B3-514A-4761-A731-9FEB048B4219}"/>
                                            </p:graphicEl>
                                          </p:spTgt>
                                        </p:tgtEl>
                                        <p:attrNameLst>
                                          <p:attrName>style.visibility</p:attrName>
                                        </p:attrNameLst>
                                      </p:cBhvr>
                                      <p:to>
                                        <p:strVal val="visible"/>
                                      </p:to>
                                    </p:set>
                                    <p:animEffect transition="in" filter="fade">
                                      <p:cBhvr>
                                        <p:cTn id="32" dur="2000"/>
                                        <p:tgtEl>
                                          <p:spTgt spid="4">
                                            <p:graphicEl>
                                              <a:dgm id="{F2D390B3-514A-4761-A731-9FEB048B42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Pourquoi la promotion de la santé à l’hôpital?</a:t>
            </a:r>
            <a:endParaRPr lang="fr-FR" dirty="0"/>
          </a:p>
        </p:txBody>
      </p:sp>
      <p:graphicFrame>
        <p:nvGraphicFramePr>
          <p:cNvPr id="8" name="Espace réservé du contenu 7"/>
          <p:cNvGraphicFramePr>
            <a:graphicFrameLocks noGrp="1"/>
          </p:cNvGraphicFramePr>
          <p:nvPr>
            <p:ph idx="1"/>
          </p:nvPr>
        </p:nvGraphicFramePr>
        <p:xfrm>
          <a:off x="0" y="1844824"/>
          <a:ext cx="8964488" cy="428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3D03C4EA-B2D8-402E-9458-47C3887F98C6}"/>
                                            </p:graphicEl>
                                          </p:spTgt>
                                        </p:tgtEl>
                                        <p:attrNameLst>
                                          <p:attrName>style.visibility</p:attrName>
                                        </p:attrNameLst>
                                      </p:cBhvr>
                                      <p:to>
                                        <p:strVal val="visible"/>
                                      </p:to>
                                    </p:set>
                                    <p:animEffect transition="in" filter="fade">
                                      <p:cBhvr>
                                        <p:cTn id="7" dur="2000"/>
                                        <p:tgtEl>
                                          <p:spTgt spid="8">
                                            <p:graphicEl>
                                              <a:dgm id="{3D03C4EA-B2D8-402E-9458-47C3887F98C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B7287D14-FFEA-440D-A9AD-24B6BFE04334}"/>
                                            </p:graphicEl>
                                          </p:spTgt>
                                        </p:tgtEl>
                                        <p:attrNameLst>
                                          <p:attrName>style.visibility</p:attrName>
                                        </p:attrNameLst>
                                      </p:cBhvr>
                                      <p:to>
                                        <p:strVal val="visible"/>
                                      </p:to>
                                    </p:set>
                                    <p:animEffect transition="in" filter="fade">
                                      <p:cBhvr>
                                        <p:cTn id="12" dur="2000"/>
                                        <p:tgtEl>
                                          <p:spTgt spid="8">
                                            <p:graphicEl>
                                              <a:dgm id="{B7287D14-FFEA-440D-A9AD-24B6BFE0433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FFA478A0-418F-4F84-ABC8-84026C400D0E}"/>
                                            </p:graphicEl>
                                          </p:spTgt>
                                        </p:tgtEl>
                                        <p:attrNameLst>
                                          <p:attrName>style.visibility</p:attrName>
                                        </p:attrNameLst>
                                      </p:cBhvr>
                                      <p:to>
                                        <p:strVal val="visible"/>
                                      </p:to>
                                    </p:set>
                                    <p:animEffect transition="in" filter="fade">
                                      <p:cBhvr>
                                        <p:cTn id="17" dur="2000"/>
                                        <p:tgtEl>
                                          <p:spTgt spid="8">
                                            <p:graphicEl>
                                              <a:dgm id="{FFA478A0-418F-4F84-ABC8-84026C400D0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58CB5B5D-B45A-4817-A557-2F24BA1DF284}"/>
                                            </p:graphicEl>
                                          </p:spTgt>
                                        </p:tgtEl>
                                        <p:attrNameLst>
                                          <p:attrName>style.visibility</p:attrName>
                                        </p:attrNameLst>
                                      </p:cBhvr>
                                      <p:to>
                                        <p:strVal val="visible"/>
                                      </p:to>
                                    </p:set>
                                    <p:animEffect transition="in" filter="fade">
                                      <p:cBhvr>
                                        <p:cTn id="22" dur="2000"/>
                                        <p:tgtEl>
                                          <p:spTgt spid="8">
                                            <p:graphicEl>
                                              <a:dgm id="{58CB5B5D-B45A-4817-A557-2F24BA1DF28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Paradigme</a:t>
            </a:r>
            <a:endParaRPr lang="fr-FR" dirty="0"/>
          </a:p>
        </p:txBody>
      </p:sp>
      <p:graphicFrame>
        <p:nvGraphicFramePr>
          <p:cNvPr id="4" name="Espace réservé du contenu 3"/>
          <p:cNvGraphicFramePr>
            <a:graphicFrameLocks noGrp="1"/>
          </p:cNvGraphicFramePr>
          <p:nvPr>
            <p:ph idx="1"/>
          </p:nvPr>
        </p:nvGraphicFramePr>
        <p:xfrm>
          <a:off x="179512" y="1600200"/>
          <a:ext cx="878497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CF658A5-6B57-4CD7-90E4-F6E75E353608}"/>
                                            </p:graphicEl>
                                          </p:spTgt>
                                        </p:tgtEl>
                                        <p:attrNameLst>
                                          <p:attrName>style.visibility</p:attrName>
                                        </p:attrNameLst>
                                      </p:cBhvr>
                                      <p:to>
                                        <p:strVal val="visible"/>
                                      </p:to>
                                    </p:set>
                                    <p:animEffect transition="in" filter="fade">
                                      <p:cBhvr>
                                        <p:cTn id="7" dur="2000"/>
                                        <p:tgtEl>
                                          <p:spTgt spid="4">
                                            <p:graphicEl>
                                              <a:dgm id="{FCF658A5-6B57-4CD7-90E4-F6E75E35360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675B9F9-2325-438F-896E-C33224D458AE}"/>
                                            </p:graphicEl>
                                          </p:spTgt>
                                        </p:tgtEl>
                                        <p:attrNameLst>
                                          <p:attrName>style.visibility</p:attrName>
                                        </p:attrNameLst>
                                      </p:cBhvr>
                                      <p:to>
                                        <p:strVal val="visible"/>
                                      </p:to>
                                    </p:set>
                                    <p:animEffect transition="in" filter="fade">
                                      <p:cBhvr>
                                        <p:cTn id="12" dur="2000"/>
                                        <p:tgtEl>
                                          <p:spTgt spid="4">
                                            <p:graphicEl>
                                              <a:dgm id="{C675B9F9-2325-438F-896E-C33224D458A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7F91F5B-0533-4184-9575-C13ADFB95B1E}"/>
                                            </p:graphicEl>
                                          </p:spTgt>
                                        </p:tgtEl>
                                        <p:attrNameLst>
                                          <p:attrName>style.visibility</p:attrName>
                                        </p:attrNameLst>
                                      </p:cBhvr>
                                      <p:to>
                                        <p:strVal val="visible"/>
                                      </p:to>
                                    </p:set>
                                    <p:animEffect transition="in" filter="fade">
                                      <p:cBhvr>
                                        <p:cTn id="15" dur="2000"/>
                                        <p:tgtEl>
                                          <p:spTgt spid="4">
                                            <p:graphicEl>
                                              <a:dgm id="{47F91F5B-0533-4184-9575-C13ADFB95B1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99F9D75D-5F66-4E6B-B916-F7850A8A18C0}"/>
                                            </p:graphicEl>
                                          </p:spTgt>
                                        </p:tgtEl>
                                        <p:attrNameLst>
                                          <p:attrName>style.visibility</p:attrName>
                                        </p:attrNameLst>
                                      </p:cBhvr>
                                      <p:to>
                                        <p:strVal val="visible"/>
                                      </p:to>
                                    </p:set>
                                    <p:animEffect transition="in" filter="fade">
                                      <p:cBhvr>
                                        <p:cTn id="20" dur="2000"/>
                                        <p:tgtEl>
                                          <p:spTgt spid="4">
                                            <p:graphicEl>
                                              <a:dgm id="{99F9D75D-5F66-4E6B-B916-F7850A8A18C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27A333A0-6408-41CC-ADA0-CAA16336CD23}"/>
                                            </p:graphicEl>
                                          </p:spTgt>
                                        </p:tgtEl>
                                        <p:attrNameLst>
                                          <p:attrName>style.visibility</p:attrName>
                                        </p:attrNameLst>
                                      </p:cBhvr>
                                      <p:to>
                                        <p:strVal val="visible"/>
                                      </p:to>
                                    </p:set>
                                    <p:animEffect transition="in" filter="fade">
                                      <p:cBhvr>
                                        <p:cTn id="23" dur="2000"/>
                                        <p:tgtEl>
                                          <p:spTgt spid="4">
                                            <p:graphicEl>
                                              <a:dgm id="{27A333A0-6408-41CC-ADA0-CAA16336CD2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3"/>
          <p:cNvSpPr>
            <a:spLocks noChangeArrowheads="1"/>
          </p:cNvSpPr>
          <p:nvPr/>
        </p:nvSpPr>
        <p:spPr bwMode="auto">
          <a:xfrm>
            <a:off x="549275" y="188912"/>
            <a:ext cx="8075613" cy="719807"/>
          </a:xfrm>
          <a:prstGeom prst="rect">
            <a:avLst/>
          </a:prstGeom>
          <a:noFill/>
          <a:ln w="9525">
            <a:noFill/>
            <a:miter lim="800000"/>
            <a:headEnd/>
            <a:tailEnd/>
          </a:ln>
        </p:spPr>
        <p:txBody>
          <a:bodyPr lIns="91401" tIns="45700" rIns="91401" bIns="45700" anchor="b"/>
          <a:lstStyle/>
          <a:p>
            <a:pPr algn="ctr"/>
            <a:r>
              <a:rPr lang="fr-FR" sz="3000" b="1" dirty="0">
                <a:solidFill>
                  <a:schemeClr val="hlink"/>
                </a:solidFill>
              </a:rPr>
              <a:t>Principes d’un </a:t>
            </a:r>
            <a:r>
              <a:rPr lang="fr-FR" sz="3000" b="1" dirty="0" smtClean="0">
                <a:solidFill>
                  <a:schemeClr val="hlink"/>
                </a:solidFill>
              </a:rPr>
              <a:t>HPS </a:t>
            </a:r>
            <a:r>
              <a:rPr lang="fr-FR" sz="3000" b="1" dirty="0">
                <a:solidFill>
                  <a:schemeClr val="hlink"/>
                </a:solidFill>
              </a:rPr>
              <a:t>promoteur de santé</a:t>
            </a:r>
            <a:r>
              <a:rPr lang="fr-FR" sz="3000" b="1" dirty="0">
                <a:solidFill>
                  <a:schemeClr val="tx2"/>
                </a:solidFill>
              </a:rPr>
              <a:t> </a:t>
            </a:r>
            <a:r>
              <a:rPr lang="fr-FR" b="1" dirty="0" smtClean="0">
                <a:solidFill>
                  <a:schemeClr val="tx2"/>
                </a:solidFill>
              </a:rPr>
              <a:t>(Recommandations </a:t>
            </a:r>
            <a:r>
              <a:rPr lang="fr-FR" b="1" dirty="0">
                <a:solidFill>
                  <a:schemeClr val="tx2"/>
                </a:solidFill>
              </a:rPr>
              <a:t>de Vienne,1997)</a:t>
            </a:r>
          </a:p>
        </p:txBody>
      </p:sp>
      <p:sp>
        <p:nvSpPr>
          <p:cNvPr id="622656" name="Rectangle 64"/>
          <p:cNvSpPr>
            <a:spLocks noChangeArrowheads="1"/>
          </p:cNvSpPr>
          <p:nvPr/>
        </p:nvSpPr>
        <p:spPr bwMode="auto">
          <a:xfrm>
            <a:off x="733425" y="2347913"/>
            <a:ext cx="7772400" cy="2216150"/>
          </a:xfrm>
          <a:prstGeom prst="rect">
            <a:avLst/>
          </a:prstGeom>
          <a:noFill/>
          <a:ln w="9525">
            <a:noFill/>
            <a:miter lim="800000"/>
            <a:headEnd/>
            <a:tailEnd/>
          </a:ln>
        </p:spPr>
        <p:txBody>
          <a:bodyPr lIns="91401" tIns="45700" rIns="91401" bIns="45700"/>
          <a:lstStyle/>
          <a:p>
            <a:pPr marL="342900" indent="-342900" algn="just">
              <a:lnSpc>
                <a:spcPct val="80000"/>
              </a:lnSpc>
              <a:spcBef>
                <a:spcPct val="20000"/>
              </a:spcBef>
              <a:buFont typeface="Wingdings" pitchFamily="2" charset="2"/>
              <a:buChar char="§"/>
            </a:pPr>
            <a:endParaRPr lang="fr-CA"/>
          </a:p>
        </p:txBody>
      </p:sp>
      <p:sp>
        <p:nvSpPr>
          <p:cNvPr id="622657" name="Rectangle 65"/>
          <p:cNvSpPr>
            <a:spLocks noChangeArrowheads="1"/>
          </p:cNvSpPr>
          <p:nvPr/>
        </p:nvSpPr>
        <p:spPr bwMode="auto">
          <a:xfrm>
            <a:off x="0" y="1340768"/>
            <a:ext cx="8964613" cy="5328320"/>
          </a:xfrm>
          <a:prstGeom prst="rect">
            <a:avLst/>
          </a:prstGeom>
          <a:noFill/>
          <a:ln w="9525">
            <a:noFill/>
            <a:miter lim="800000"/>
            <a:headEnd/>
            <a:tailEnd/>
          </a:ln>
        </p:spPr>
        <p:txBody>
          <a:bodyPr lIns="91401" tIns="45700" rIns="91401" bIns="45700"/>
          <a:lstStyle/>
          <a:p>
            <a:pPr marL="342900" indent="-342900" algn="just">
              <a:lnSpc>
                <a:spcPct val="80000"/>
              </a:lnSpc>
              <a:spcBef>
                <a:spcPct val="20000"/>
              </a:spcBef>
              <a:buFont typeface="Wingdings" pitchFamily="2" charset="2"/>
              <a:buAutoNum type="arabicPeriod"/>
            </a:pPr>
            <a:r>
              <a:rPr lang="fr-FR" sz="2000" dirty="0">
                <a:latin typeface="Arial Narrow" pitchFamily="34" charset="0"/>
              </a:rPr>
              <a:t>Promouvoir la dignité, l’équité, la solidarité et l’éthique professionnelle et reconnaître les différences dans les besoins, valeurs et cultures des </a:t>
            </a:r>
            <a:r>
              <a:rPr lang="fr-FR" sz="2000" b="1" dirty="0">
                <a:solidFill>
                  <a:srgbClr val="FF6600"/>
                </a:solidFill>
                <a:latin typeface="Arial Narrow" pitchFamily="34" charset="0"/>
              </a:rPr>
              <a:t>différents groupes de la population</a:t>
            </a:r>
            <a:r>
              <a:rPr lang="fr-FR" sz="2000" dirty="0">
                <a:latin typeface="Arial Narrow" pitchFamily="34" charset="0"/>
              </a:rPr>
              <a:t>;</a:t>
            </a:r>
          </a:p>
          <a:p>
            <a:pPr marL="342900" indent="-342900" algn="just">
              <a:spcBef>
                <a:spcPts val="450"/>
              </a:spcBef>
              <a:spcAft>
                <a:spcPts val="450"/>
              </a:spcAft>
              <a:buClr>
                <a:schemeClr val="tx1"/>
              </a:buClr>
              <a:buFont typeface="Wingdings" pitchFamily="2" charset="2"/>
              <a:buAutoNum type="arabicPeriod"/>
            </a:pPr>
            <a:r>
              <a:rPr lang="fr-FR" sz="2000" dirty="0">
                <a:latin typeface="Arial Narrow" pitchFamily="34" charset="0"/>
              </a:rPr>
              <a:t>S’orienter vers l’amélioration de la qualité, le bien-être des </a:t>
            </a:r>
            <a:r>
              <a:rPr lang="fr-FR" sz="2000" dirty="0" smtClean="0">
                <a:latin typeface="Arial Narrow" pitchFamily="34" charset="0"/>
              </a:rPr>
              <a:t>patients </a:t>
            </a:r>
            <a:r>
              <a:rPr lang="fr-FR" sz="2000" dirty="0">
                <a:latin typeface="Arial Narrow" pitchFamily="34" charset="0"/>
              </a:rPr>
              <a:t>et leurs proches et le personnel des organisations impliquées), la protection de l’environnement et devenir une organisation apprenante;</a:t>
            </a:r>
          </a:p>
          <a:p>
            <a:pPr marL="342900" indent="-342900" algn="just">
              <a:spcBef>
                <a:spcPts val="450"/>
              </a:spcBef>
              <a:spcAft>
                <a:spcPts val="450"/>
              </a:spcAft>
              <a:buClr>
                <a:schemeClr val="tx1"/>
              </a:buClr>
              <a:buFont typeface="Wingdings" pitchFamily="2" charset="2"/>
              <a:buAutoNum type="arabicPeriod"/>
            </a:pPr>
            <a:r>
              <a:rPr lang="fr-FR" sz="2000" dirty="0">
                <a:latin typeface="Arial Narrow" pitchFamily="34" charset="0"/>
              </a:rPr>
              <a:t>Mettre l’accent sur la santé dans une perspective holistique et non pas seulement curative;</a:t>
            </a:r>
          </a:p>
          <a:p>
            <a:pPr marL="342900" indent="-342900">
              <a:spcBef>
                <a:spcPts val="450"/>
              </a:spcBef>
              <a:spcAft>
                <a:spcPts val="450"/>
              </a:spcAft>
              <a:buClr>
                <a:schemeClr val="tx1"/>
              </a:buClr>
              <a:buFont typeface="Wingdings" pitchFamily="2" charset="2"/>
              <a:buAutoNum type="arabicPeriod"/>
            </a:pPr>
            <a:r>
              <a:rPr lang="fr-FR" sz="2000" dirty="0">
                <a:latin typeface="Arial Narrow" pitchFamily="34" charset="0"/>
              </a:rPr>
              <a:t>Focaliser sur le personnel qui fournit des services </a:t>
            </a:r>
            <a:r>
              <a:rPr lang="fr-FR" sz="2000" b="1" dirty="0">
                <a:solidFill>
                  <a:srgbClr val="FF6600"/>
                </a:solidFill>
                <a:latin typeface="Arial Narrow" pitchFamily="34" charset="0"/>
              </a:rPr>
              <a:t>aux </a:t>
            </a:r>
            <a:r>
              <a:rPr lang="fr-FR" sz="2000" dirty="0" smtClean="0">
                <a:latin typeface="Arial Narrow" pitchFamily="34" charset="0"/>
              </a:rPr>
              <a:t>patients </a:t>
            </a:r>
            <a:r>
              <a:rPr lang="fr-FR" sz="2000" dirty="0">
                <a:latin typeface="Arial Narrow" pitchFamily="34" charset="0"/>
              </a:rPr>
              <a:t>et leurs </a:t>
            </a:r>
            <a:r>
              <a:rPr lang="fr-FR" sz="2000" dirty="0" smtClean="0">
                <a:latin typeface="Arial Narrow" pitchFamily="34" charset="0"/>
              </a:rPr>
              <a:t>proches </a:t>
            </a:r>
            <a:r>
              <a:rPr lang="fr-FR" sz="2000" dirty="0">
                <a:latin typeface="Arial Narrow" pitchFamily="34" charset="0"/>
              </a:rPr>
              <a:t>de la meilleure façon possible pour faciliter le processus de guérison et contribuer à </a:t>
            </a:r>
            <a:r>
              <a:rPr lang="en-CA" sz="2000" dirty="0" err="1">
                <a:latin typeface="Arial Narrow" pitchFamily="34" charset="0"/>
              </a:rPr>
              <a:t>l’empowerment</a:t>
            </a:r>
            <a:r>
              <a:rPr lang="en-CA" sz="2000" dirty="0">
                <a:latin typeface="Arial Narrow" pitchFamily="34" charset="0"/>
              </a:rPr>
              <a:t> </a:t>
            </a:r>
            <a:r>
              <a:rPr lang="fr-FR" sz="2000" dirty="0">
                <a:latin typeface="Arial Narrow" pitchFamily="34" charset="0"/>
              </a:rPr>
              <a:t>des </a:t>
            </a:r>
            <a:r>
              <a:rPr lang="fr-FR" sz="2000" b="1" dirty="0">
                <a:solidFill>
                  <a:srgbClr val="FF6600"/>
                </a:solidFill>
                <a:latin typeface="Arial Narrow" pitchFamily="34" charset="0"/>
              </a:rPr>
              <a:t>patients </a:t>
            </a:r>
            <a:r>
              <a:rPr lang="fr-FR" sz="2000" dirty="0" smtClean="0">
                <a:latin typeface="Arial Narrow" pitchFamily="34" charset="0"/>
              </a:rPr>
              <a:t>;</a:t>
            </a:r>
            <a:endParaRPr lang="fr-FR" sz="2000" dirty="0">
              <a:latin typeface="Arial Narrow" pitchFamily="34" charset="0"/>
            </a:endParaRPr>
          </a:p>
          <a:p>
            <a:pPr marL="342900" indent="-342900" algn="just">
              <a:spcBef>
                <a:spcPts val="450"/>
              </a:spcBef>
              <a:spcAft>
                <a:spcPts val="450"/>
              </a:spcAft>
              <a:buClr>
                <a:schemeClr val="tx1"/>
              </a:buClr>
              <a:buFont typeface="Wingdings" pitchFamily="2" charset="2"/>
              <a:buAutoNum type="arabicPeriod"/>
            </a:pPr>
            <a:r>
              <a:rPr lang="fr-FR" sz="2000" dirty="0">
                <a:latin typeface="Arial Narrow" pitchFamily="34" charset="0"/>
              </a:rPr>
              <a:t>Utiliser les ressources de manière efficiente en respectant l’aspect coût efficacité et attribuer les ressources en fonction de leur contribution à l’amélioration de la santé;</a:t>
            </a:r>
          </a:p>
          <a:p>
            <a:pPr marL="342900" indent="-342900" algn="just">
              <a:spcBef>
                <a:spcPts val="450"/>
              </a:spcBef>
              <a:spcAft>
                <a:spcPts val="450"/>
              </a:spcAft>
              <a:buClr>
                <a:schemeClr val="tx1"/>
              </a:buClr>
              <a:buFont typeface="Wingdings" pitchFamily="2" charset="2"/>
              <a:buAutoNum type="arabicPeriod"/>
            </a:pPr>
            <a:r>
              <a:rPr lang="fr-FR" sz="2000" dirty="0">
                <a:latin typeface="Arial Narrow" pitchFamily="34" charset="0"/>
              </a:rPr>
              <a:t>Établir des liens aussi étroits que possibles avec les </a:t>
            </a:r>
            <a:r>
              <a:rPr lang="fr-FR" sz="2000" b="1" dirty="0">
                <a:solidFill>
                  <a:srgbClr val="FF6600"/>
                </a:solidFill>
                <a:latin typeface="Arial Narrow" pitchFamily="34" charset="0"/>
              </a:rPr>
              <a:t>autres </a:t>
            </a:r>
            <a:r>
              <a:rPr lang="fr-FR" sz="2000" b="1" dirty="0" smtClean="0">
                <a:solidFill>
                  <a:srgbClr val="FF6600"/>
                </a:solidFill>
                <a:latin typeface="Arial Narrow" pitchFamily="34" charset="0"/>
              </a:rPr>
              <a:t>niveaux du système de </a:t>
            </a:r>
            <a:r>
              <a:rPr lang="fr-FR" sz="2000" b="1" dirty="0">
                <a:solidFill>
                  <a:srgbClr val="FF6600"/>
                </a:solidFill>
                <a:latin typeface="Arial Narrow" pitchFamily="34" charset="0"/>
              </a:rPr>
              <a:t>santé</a:t>
            </a:r>
            <a:r>
              <a:rPr lang="fr-FR" sz="2000" dirty="0">
                <a:solidFill>
                  <a:srgbClr val="FF6600"/>
                </a:solidFill>
                <a:latin typeface="Arial Narrow" pitchFamily="34" charset="0"/>
              </a:rPr>
              <a:t> </a:t>
            </a:r>
            <a:r>
              <a:rPr lang="fr-FR" sz="2000" dirty="0">
                <a:latin typeface="Arial Narrow" pitchFamily="34" charset="0"/>
              </a:rPr>
              <a:t>et la communauté.</a:t>
            </a:r>
            <a:endParaRPr lang="en-US" sz="2000" dirty="0">
              <a:latin typeface="Arial Narrow" pitchFamily="34" charset="0"/>
            </a:endParaRPr>
          </a:p>
          <a:p>
            <a:pPr marL="342900" indent="-342900" algn="just">
              <a:lnSpc>
                <a:spcPct val="80000"/>
              </a:lnSpc>
              <a:spcBef>
                <a:spcPct val="20000"/>
              </a:spcBef>
              <a:buFontTx/>
              <a:buChar char="•"/>
            </a:pPr>
            <a:endParaRPr lang="fr-FR" sz="2000" dirty="0">
              <a:solidFill>
                <a:srgbClr val="FF6600"/>
              </a:solidFill>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nodePh="1">
                                  <p:stCondLst>
                                    <p:cond delay="0"/>
                                  </p:stCondLst>
                                  <p:endCondLst>
                                    <p:cond evt="begin" delay="0">
                                      <p:tn val="5"/>
                                    </p:cond>
                                  </p:endCondLst>
                                  <p:childTnLst>
                                    <p:set>
                                      <p:cBhvr>
                                        <p:cTn id="6" dur="1" fill="hold">
                                          <p:stCondLst>
                                            <p:cond delay="0"/>
                                          </p:stCondLst>
                                        </p:cTn>
                                        <p:tgtEl>
                                          <p:spTgt spid="622656">
                                            <p:txEl>
                                              <p:pRg st="0" end="0"/>
                                            </p:txEl>
                                          </p:spTgt>
                                        </p:tgtEl>
                                        <p:attrNameLst>
                                          <p:attrName>style.visibility</p:attrName>
                                        </p:attrNameLst>
                                      </p:cBhvr>
                                      <p:to>
                                        <p:strVal val="visible"/>
                                      </p:to>
                                    </p:set>
                                    <p:anim calcmode="lin" valueType="num">
                                      <p:cBhvr>
                                        <p:cTn id="7" dur="500" fill="hold"/>
                                        <p:tgtEl>
                                          <p:spTgt spid="622656">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22656">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22656">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22656">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2265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22657">
                                            <p:txEl>
                                              <p:pRg st="0" end="0"/>
                                            </p:txEl>
                                          </p:spTgt>
                                        </p:tgtEl>
                                        <p:attrNameLst>
                                          <p:attrName>style.visibility</p:attrName>
                                        </p:attrNameLst>
                                      </p:cBhvr>
                                      <p:to>
                                        <p:strVal val="visible"/>
                                      </p:to>
                                    </p:set>
                                    <p:anim calcmode="lin" valueType="num">
                                      <p:cBhvr>
                                        <p:cTn id="16" dur="500" fill="hold"/>
                                        <p:tgtEl>
                                          <p:spTgt spid="62265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62265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62265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62265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62265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22657">
                                            <p:txEl>
                                              <p:pRg st="1" end="1"/>
                                            </p:txEl>
                                          </p:spTgt>
                                        </p:tgtEl>
                                        <p:attrNameLst>
                                          <p:attrName>style.visibility</p:attrName>
                                        </p:attrNameLst>
                                      </p:cBhvr>
                                      <p:to>
                                        <p:strVal val="visible"/>
                                      </p:to>
                                    </p:set>
                                    <p:anim calcmode="lin" valueType="num">
                                      <p:cBhvr>
                                        <p:cTn id="25" dur="500" fill="hold"/>
                                        <p:tgtEl>
                                          <p:spTgt spid="622657">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622657">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622657">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622657">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62265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22657">
                                            <p:txEl>
                                              <p:pRg st="2" end="2"/>
                                            </p:txEl>
                                          </p:spTgt>
                                        </p:tgtEl>
                                        <p:attrNameLst>
                                          <p:attrName>style.visibility</p:attrName>
                                        </p:attrNameLst>
                                      </p:cBhvr>
                                      <p:to>
                                        <p:strVal val="visible"/>
                                      </p:to>
                                    </p:set>
                                    <p:anim calcmode="lin" valueType="num">
                                      <p:cBhvr>
                                        <p:cTn id="34" dur="500" fill="hold"/>
                                        <p:tgtEl>
                                          <p:spTgt spid="622657">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622657">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622657">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622657">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62265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22657">
                                            <p:txEl>
                                              <p:pRg st="3" end="3"/>
                                            </p:txEl>
                                          </p:spTgt>
                                        </p:tgtEl>
                                        <p:attrNameLst>
                                          <p:attrName>style.visibility</p:attrName>
                                        </p:attrNameLst>
                                      </p:cBhvr>
                                      <p:to>
                                        <p:strVal val="visible"/>
                                      </p:to>
                                    </p:set>
                                    <p:anim calcmode="lin" valueType="num">
                                      <p:cBhvr>
                                        <p:cTn id="43" dur="500" fill="hold"/>
                                        <p:tgtEl>
                                          <p:spTgt spid="622657">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622657">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622657">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622657">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62265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22657">
                                            <p:txEl>
                                              <p:pRg st="4" end="4"/>
                                            </p:txEl>
                                          </p:spTgt>
                                        </p:tgtEl>
                                        <p:attrNameLst>
                                          <p:attrName>style.visibility</p:attrName>
                                        </p:attrNameLst>
                                      </p:cBhvr>
                                      <p:to>
                                        <p:strVal val="visible"/>
                                      </p:to>
                                    </p:set>
                                    <p:anim calcmode="lin" valueType="num">
                                      <p:cBhvr>
                                        <p:cTn id="52" dur="500" fill="hold"/>
                                        <p:tgtEl>
                                          <p:spTgt spid="622657">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622657">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622657">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622657">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622657">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622657">
                                            <p:txEl>
                                              <p:pRg st="5" end="5"/>
                                            </p:txEl>
                                          </p:spTgt>
                                        </p:tgtEl>
                                        <p:attrNameLst>
                                          <p:attrName>style.visibility</p:attrName>
                                        </p:attrNameLst>
                                      </p:cBhvr>
                                      <p:to>
                                        <p:strVal val="visible"/>
                                      </p:to>
                                    </p:set>
                                    <p:anim calcmode="lin" valueType="num">
                                      <p:cBhvr>
                                        <p:cTn id="61" dur="500" fill="hold"/>
                                        <p:tgtEl>
                                          <p:spTgt spid="622657">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622657">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622657">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622657">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62265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56" grpId="0" build="p"/>
      <p:bldP spid="62265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928688" y="192088"/>
            <a:ext cx="8215312" cy="701675"/>
          </a:xfrm>
        </p:spPr>
        <p:txBody>
          <a:bodyPr lIns="91427" tIns="45713" rIns="91427" bIns="45713" anchorCtr="0"/>
          <a:lstStyle/>
          <a:p>
            <a:r>
              <a:rPr lang="fr-CA" sz="3600" b="1" dirty="0" smtClean="0">
                <a:solidFill>
                  <a:schemeClr val="hlink"/>
                </a:solidFill>
              </a:rPr>
              <a:t>2.   Standards </a:t>
            </a:r>
            <a:r>
              <a:rPr lang="fr-CA" sz="3600" b="1" dirty="0">
                <a:solidFill>
                  <a:schemeClr val="hlink"/>
                </a:solidFill>
              </a:rPr>
              <a:t>de pratique</a:t>
            </a:r>
            <a:endParaRPr lang="fr-FR" sz="3600" b="1" dirty="0">
              <a:solidFill>
                <a:schemeClr val="hlink"/>
              </a:solidFill>
            </a:endParaRPr>
          </a:p>
        </p:txBody>
      </p:sp>
      <p:sp>
        <p:nvSpPr>
          <p:cNvPr id="107523" name="Rectangle 3"/>
          <p:cNvSpPr>
            <a:spLocks noGrp="1" noChangeArrowheads="1"/>
          </p:cNvSpPr>
          <p:nvPr>
            <p:ph type="body" sz="half" idx="4294967295"/>
          </p:nvPr>
        </p:nvSpPr>
        <p:spPr>
          <a:xfrm>
            <a:off x="0" y="981075"/>
            <a:ext cx="4948238" cy="5640388"/>
          </a:xfrm>
        </p:spPr>
        <p:txBody>
          <a:bodyPr lIns="91427" tIns="45713" rIns="91427" bIns="45713"/>
          <a:lstStyle/>
          <a:p>
            <a:pPr marL="533400" indent="-533400" defTabSz="1217613"/>
            <a:r>
              <a:rPr lang="fr-CA" sz="2400" dirty="0">
                <a:latin typeface="Calibri" pitchFamily="34" charset="0"/>
              </a:rPr>
              <a:t>Standards de pratique dans le guide d’auto-évaluation pour HPS de l’OMS</a:t>
            </a:r>
            <a:r>
              <a:rPr lang="fr-CA" sz="2400" dirty="0" smtClean="0">
                <a:latin typeface="Calibri" pitchFamily="34" charset="0"/>
              </a:rPr>
              <a:t>:</a:t>
            </a:r>
          </a:p>
          <a:p>
            <a:pPr marL="533400" indent="-533400" defTabSz="1217613">
              <a:buNone/>
            </a:pPr>
            <a:endParaRPr lang="fr-CA" sz="2400" dirty="0">
              <a:latin typeface="Calibri" pitchFamily="34" charset="0"/>
            </a:endParaRPr>
          </a:p>
          <a:p>
            <a:pPr marL="914400" lvl="1" indent="-457200" defTabSz="1217613">
              <a:buFont typeface="+mj-lt"/>
              <a:buAutoNum type="arabicPeriod"/>
            </a:pPr>
            <a:r>
              <a:rPr lang="fr-CA" sz="2000" i="1" dirty="0">
                <a:latin typeface="Calibri" pitchFamily="34" charset="0"/>
              </a:rPr>
              <a:t>Politique de gestion en promotion de la santé;</a:t>
            </a:r>
          </a:p>
          <a:p>
            <a:pPr marL="914400" lvl="1" indent="-457200" defTabSz="1217613">
              <a:buFont typeface="+mj-lt"/>
              <a:buAutoNum type="arabicPeriod"/>
            </a:pPr>
            <a:r>
              <a:rPr lang="fr-CA" sz="2000" i="1" dirty="0">
                <a:latin typeface="Calibri" pitchFamily="34" charset="0"/>
              </a:rPr>
              <a:t>Évaluation des besoins des patients en promotion de la santé;</a:t>
            </a:r>
          </a:p>
          <a:p>
            <a:pPr marL="914400" lvl="1" indent="-457200" defTabSz="1217613">
              <a:buFont typeface="+mj-lt"/>
              <a:buAutoNum type="arabicPeriod"/>
            </a:pPr>
            <a:r>
              <a:rPr lang="fr-CA" sz="2000" i="1" dirty="0">
                <a:latin typeface="Calibri" pitchFamily="34" charset="0"/>
              </a:rPr>
              <a:t>Information et intervention </a:t>
            </a:r>
            <a:r>
              <a:rPr lang="fr-CA" sz="2000" i="1" dirty="0" smtClean="0">
                <a:latin typeface="Calibri" pitchFamily="34" charset="0"/>
              </a:rPr>
              <a:t>auprès des </a:t>
            </a:r>
            <a:r>
              <a:rPr lang="fr-CA" sz="2000" i="1" dirty="0">
                <a:latin typeface="Calibri" pitchFamily="34" charset="0"/>
              </a:rPr>
              <a:t>patients; </a:t>
            </a:r>
          </a:p>
          <a:p>
            <a:pPr marL="914400" lvl="1" indent="-457200" defTabSz="1217613">
              <a:buFont typeface="+mj-lt"/>
              <a:buAutoNum type="arabicPeriod"/>
            </a:pPr>
            <a:r>
              <a:rPr lang="fr-CA" sz="2000" i="1" dirty="0">
                <a:latin typeface="Calibri" pitchFamily="34" charset="0"/>
              </a:rPr>
              <a:t>Promotion de milieux de travail sains;</a:t>
            </a:r>
          </a:p>
          <a:p>
            <a:pPr marL="914400" lvl="1" indent="-457200" defTabSz="1217613">
              <a:buFont typeface="+mj-lt"/>
              <a:buAutoNum type="arabicPeriod"/>
            </a:pPr>
            <a:r>
              <a:rPr lang="fr-CA" sz="2000" i="1" dirty="0">
                <a:latin typeface="Calibri" pitchFamily="34" charset="0"/>
              </a:rPr>
              <a:t>Continuité et </a:t>
            </a:r>
            <a:r>
              <a:rPr lang="fr-CA" sz="2000" i="1" dirty="0" smtClean="0">
                <a:latin typeface="Calibri" pitchFamily="34" charset="0"/>
              </a:rPr>
              <a:t>coopération.</a:t>
            </a:r>
            <a:endParaRPr lang="fr-CA" sz="2000" i="1" dirty="0">
              <a:latin typeface="Calibri" pitchFamily="34" charset="0"/>
            </a:endParaRPr>
          </a:p>
          <a:p>
            <a:pPr marL="1295400" lvl="2" indent="-381000" defTabSz="1217613">
              <a:buFontTx/>
              <a:buNone/>
            </a:pPr>
            <a:endParaRPr lang="fr-CA" sz="2000" i="1" dirty="0">
              <a:latin typeface="Calibri" pitchFamily="34" charset="0"/>
            </a:endParaRPr>
          </a:p>
          <a:p>
            <a:pPr marL="1295400" lvl="2" indent="-381000" defTabSz="1217613">
              <a:buFontTx/>
              <a:buNone/>
            </a:pPr>
            <a:endParaRPr lang="fr-CA" sz="2000" dirty="0">
              <a:latin typeface="Calibri" pitchFamily="34" charset="0"/>
            </a:endParaRPr>
          </a:p>
          <a:p>
            <a:pPr marL="914400" lvl="1" indent="-457200" defTabSz="1217613"/>
            <a:endParaRPr lang="fr-CA" sz="1800" dirty="0">
              <a:latin typeface="Calibri" pitchFamily="34" charset="0"/>
            </a:endParaRPr>
          </a:p>
          <a:p>
            <a:pPr marL="914400" lvl="1" indent="-457200" defTabSz="1217613"/>
            <a:endParaRPr lang="fr-CA" sz="1800" dirty="0">
              <a:latin typeface="Calibri" pitchFamily="34" charset="0"/>
            </a:endParaRPr>
          </a:p>
          <a:p>
            <a:pPr marL="533400" indent="-533400" algn="just" defTabSz="1217613">
              <a:buFont typeface="Wingdings" pitchFamily="2" charset="2"/>
              <a:buNone/>
            </a:pPr>
            <a:endParaRPr lang="fr-CA" sz="3100" dirty="0">
              <a:latin typeface="Calibri" pitchFamily="34" charset="0"/>
            </a:endParaRPr>
          </a:p>
          <a:p>
            <a:pPr marL="533400" indent="-533400" algn="just" defTabSz="1217613">
              <a:buFont typeface="Wingdings" pitchFamily="2" charset="2"/>
              <a:buNone/>
            </a:pPr>
            <a:endParaRPr lang="fr-CA" sz="3100" dirty="0">
              <a:latin typeface="Calibri" pitchFamily="34" charset="0"/>
            </a:endParaRPr>
          </a:p>
        </p:txBody>
      </p:sp>
      <p:pic>
        <p:nvPicPr>
          <p:cNvPr id="107524" name="Picture 4"/>
          <p:cNvPicPr>
            <a:picLocks noGrp="1" noChangeAspect="1" noChangeArrowheads="1"/>
          </p:cNvPicPr>
          <p:nvPr>
            <p:ph type="body" sz="half" idx="4294967295"/>
          </p:nvPr>
        </p:nvPicPr>
        <p:blipFill>
          <a:blip r:embed="rId3" cstate="print"/>
          <a:srcRect/>
          <a:stretch>
            <a:fillRect/>
          </a:stretch>
        </p:blipFill>
        <p:spPr>
          <a:xfrm>
            <a:off x="6054725" y="1125538"/>
            <a:ext cx="3089275" cy="5399087"/>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Rectangle 6"/>
          <p:cNvSpPr>
            <a:spLocks noChangeArrowheads="1"/>
          </p:cNvSpPr>
          <p:nvPr/>
        </p:nvSpPr>
        <p:spPr bwMode="auto">
          <a:xfrm>
            <a:off x="4422775" y="3863975"/>
            <a:ext cx="941388" cy="495300"/>
          </a:xfrm>
          <a:prstGeom prst="rect">
            <a:avLst/>
          </a:prstGeom>
          <a:noFill/>
          <a:ln w="9525">
            <a:noFill/>
            <a:miter lim="800000"/>
            <a:headEnd/>
            <a:tailEnd/>
          </a:ln>
        </p:spPr>
        <p:txBody>
          <a:bodyPr lIns="68644" tIns="34322" rIns="68644" bIns="34322"/>
          <a:lstStyle/>
          <a:p>
            <a:pPr defTabSz="1217613">
              <a:spcBef>
                <a:spcPct val="20000"/>
              </a:spcBef>
              <a:buClr>
                <a:schemeClr val="hlink"/>
              </a:buClr>
              <a:buSzPct val="80000"/>
              <a:buFont typeface="Wingdings" pitchFamily="2" charset="2"/>
              <a:buNone/>
            </a:pPr>
            <a:endParaRPr lang="en-US" sz="28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702915"/>
          </a:xfrm>
        </p:spPr>
        <p:txBody>
          <a:bodyPr/>
          <a:lstStyle/>
          <a:p>
            <a:r>
              <a:rPr lang="fr-CA" dirty="0" smtClean="0"/>
              <a:t>Standards </a:t>
            </a:r>
            <a:r>
              <a:rPr lang="fr-CA" sz="2000" dirty="0" smtClean="0"/>
              <a:t>(suite)</a:t>
            </a:r>
            <a:endParaRPr lang="fr-FR" sz="2000" dirty="0"/>
          </a:p>
        </p:txBody>
      </p:sp>
      <p:graphicFrame>
        <p:nvGraphicFramePr>
          <p:cNvPr id="4" name="Espace réservé du contenu 3"/>
          <p:cNvGraphicFramePr>
            <a:graphicFrameLocks noGrp="1"/>
          </p:cNvGraphicFramePr>
          <p:nvPr>
            <p:ph idx="1"/>
          </p:nvPr>
        </p:nvGraphicFramePr>
        <p:xfrm>
          <a:off x="179512" y="1052736"/>
          <a:ext cx="8712968"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7A47416-833C-4097-96EA-2BC2E678A699}"/>
                                            </p:graphicEl>
                                          </p:spTgt>
                                        </p:tgtEl>
                                        <p:attrNameLst>
                                          <p:attrName>style.visibility</p:attrName>
                                        </p:attrNameLst>
                                      </p:cBhvr>
                                      <p:to>
                                        <p:strVal val="visible"/>
                                      </p:to>
                                    </p:set>
                                    <p:animEffect transition="in" filter="fade">
                                      <p:cBhvr>
                                        <p:cTn id="7" dur="2000"/>
                                        <p:tgtEl>
                                          <p:spTgt spid="4">
                                            <p:graphicEl>
                                              <a:dgm id="{47A47416-833C-4097-96EA-2BC2E678A69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7F89926-545F-4113-98FC-8AD29EEF73D0}"/>
                                            </p:graphicEl>
                                          </p:spTgt>
                                        </p:tgtEl>
                                        <p:attrNameLst>
                                          <p:attrName>style.visibility</p:attrName>
                                        </p:attrNameLst>
                                      </p:cBhvr>
                                      <p:to>
                                        <p:strVal val="visible"/>
                                      </p:to>
                                    </p:set>
                                    <p:animEffect transition="in" filter="fade">
                                      <p:cBhvr>
                                        <p:cTn id="12" dur="2000"/>
                                        <p:tgtEl>
                                          <p:spTgt spid="4">
                                            <p:graphicEl>
                                              <a:dgm id="{37F89926-545F-4113-98FC-8AD29EEF73D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29B37A7F-BEA2-4D2C-9B8E-0812FED7B135}"/>
                                            </p:graphicEl>
                                          </p:spTgt>
                                        </p:tgtEl>
                                        <p:attrNameLst>
                                          <p:attrName>style.visibility</p:attrName>
                                        </p:attrNameLst>
                                      </p:cBhvr>
                                      <p:to>
                                        <p:strVal val="visible"/>
                                      </p:to>
                                    </p:set>
                                    <p:animEffect transition="in" filter="fade">
                                      <p:cBhvr>
                                        <p:cTn id="15" dur="2000"/>
                                        <p:tgtEl>
                                          <p:spTgt spid="4">
                                            <p:graphicEl>
                                              <a:dgm id="{29B37A7F-BEA2-4D2C-9B8E-0812FED7B13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40760610-0B7F-4F3D-A74B-C3154454DD2D}"/>
                                            </p:graphicEl>
                                          </p:spTgt>
                                        </p:tgtEl>
                                        <p:attrNameLst>
                                          <p:attrName>style.visibility</p:attrName>
                                        </p:attrNameLst>
                                      </p:cBhvr>
                                      <p:to>
                                        <p:strVal val="visible"/>
                                      </p:to>
                                    </p:set>
                                    <p:animEffect transition="in" filter="fade">
                                      <p:cBhvr>
                                        <p:cTn id="20" dur="2000"/>
                                        <p:tgtEl>
                                          <p:spTgt spid="4">
                                            <p:graphicEl>
                                              <a:dgm id="{40760610-0B7F-4F3D-A74B-C3154454DD2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691D623-5EA8-4127-ACA3-65749B3F75F5}"/>
                                            </p:graphicEl>
                                          </p:spTgt>
                                        </p:tgtEl>
                                        <p:attrNameLst>
                                          <p:attrName>style.visibility</p:attrName>
                                        </p:attrNameLst>
                                      </p:cBhvr>
                                      <p:to>
                                        <p:strVal val="visible"/>
                                      </p:to>
                                    </p:set>
                                    <p:animEffect transition="in" filter="fade">
                                      <p:cBhvr>
                                        <p:cTn id="23" dur="2000"/>
                                        <p:tgtEl>
                                          <p:spTgt spid="4">
                                            <p:graphicEl>
                                              <a:dgm id="{B691D623-5EA8-4127-ACA3-65749B3F75F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BC194DC6-0232-4397-8457-92EBF24093FB}"/>
                                            </p:graphicEl>
                                          </p:spTgt>
                                        </p:tgtEl>
                                        <p:attrNameLst>
                                          <p:attrName>style.visibility</p:attrName>
                                        </p:attrNameLst>
                                      </p:cBhvr>
                                      <p:to>
                                        <p:strVal val="visible"/>
                                      </p:to>
                                    </p:set>
                                    <p:animEffect transition="in" filter="fade">
                                      <p:cBhvr>
                                        <p:cTn id="28" dur="2000"/>
                                        <p:tgtEl>
                                          <p:spTgt spid="4">
                                            <p:graphicEl>
                                              <a:dgm id="{BC194DC6-0232-4397-8457-92EBF24093F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F1A0E6F4-1965-46DA-A2A2-9D0196E1C27D}"/>
                                            </p:graphicEl>
                                          </p:spTgt>
                                        </p:tgtEl>
                                        <p:attrNameLst>
                                          <p:attrName>style.visibility</p:attrName>
                                        </p:attrNameLst>
                                      </p:cBhvr>
                                      <p:to>
                                        <p:strVal val="visible"/>
                                      </p:to>
                                    </p:set>
                                    <p:animEffect transition="in" filter="fade">
                                      <p:cBhvr>
                                        <p:cTn id="31" dur="2000"/>
                                        <p:tgtEl>
                                          <p:spTgt spid="4">
                                            <p:graphicEl>
                                              <a:dgm id="{F1A0E6F4-1965-46DA-A2A2-9D0196E1C27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57232"/>
            <a:ext cx="8229600" cy="1143008"/>
          </a:xfrm>
        </p:spPr>
        <p:txBody>
          <a:bodyPr/>
          <a:lstStyle/>
          <a:p>
            <a:r>
              <a:rPr lang="fr-CA" dirty="0" smtClean="0"/>
              <a:t>3.  La réforme du système de santé au Québec</a:t>
            </a:r>
            <a:endParaRPr lang="fr-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3" cstate="print"/>
          <a:srcRect/>
          <a:stretch>
            <a:fillRect/>
          </a:stretch>
        </p:blipFill>
        <p:spPr bwMode="auto">
          <a:xfrm>
            <a:off x="179388" y="0"/>
            <a:ext cx="89646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But de la présentation</a:t>
            </a:r>
            <a:endParaRPr lang="fr-FR" b="1" dirty="0"/>
          </a:p>
        </p:txBody>
      </p:sp>
      <p:sp>
        <p:nvSpPr>
          <p:cNvPr id="3" name="Espace réservé du contenu 2"/>
          <p:cNvSpPr>
            <a:spLocks noGrp="1"/>
          </p:cNvSpPr>
          <p:nvPr>
            <p:ph idx="1"/>
          </p:nvPr>
        </p:nvSpPr>
        <p:spPr>
          <a:xfrm>
            <a:off x="285720" y="2285992"/>
            <a:ext cx="8572560" cy="3840171"/>
          </a:xfrm>
        </p:spPr>
        <p:txBody>
          <a:bodyPr/>
          <a:lstStyle/>
          <a:p>
            <a:pPr lvl="1">
              <a:buFont typeface="Wingdings" pitchFamily="2" charset="2"/>
              <a:buChar char="Ø"/>
            </a:pPr>
            <a:r>
              <a:rPr lang="fr-CA" sz="3200" dirty="0" smtClean="0"/>
              <a:t>sera d’examiner  le concept « hôpital promoteur de santé », et particulièrement sa dimension « milieu de travail promoteur de santé », dans le cadre de l’évaluation de la performance.</a:t>
            </a:r>
            <a:endParaRPr lang="fr-FR" sz="3200" dirty="0" smtClean="0"/>
          </a:p>
          <a:p>
            <a:pPr lvl="1">
              <a:buFont typeface="Wingdings" pitchFamily="2" charset="2"/>
              <a:buChar char="Ø"/>
            </a:pPr>
            <a:endParaRPr lang="fr-CA" sz="3200" dirty="0" smtClean="0"/>
          </a:p>
          <a:p>
            <a:endParaRPr lang="fr-CA" dirty="0" smtClean="0"/>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684213" y="0"/>
            <a:ext cx="9794876" cy="6731000"/>
            <a:chOff x="-295" y="80"/>
            <a:chExt cx="6170" cy="4240"/>
          </a:xfrm>
        </p:grpSpPr>
        <p:sp>
          <p:nvSpPr>
            <p:cNvPr id="103427" name="AutoShape 3"/>
            <p:cNvSpPr>
              <a:spLocks noChangeAspect="1" noChangeArrowheads="1" noTextEdit="1"/>
            </p:cNvSpPr>
            <p:nvPr/>
          </p:nvSpPr>
          <p:spPr bwMode="auto">
            <a:xfrm>
              <a:off x="-295" y="267"/>
              <a:ext cx="6169" cy="4053"/>
            </a:xfrm>
            <a:prstGeom prst="rect">
              <a:avLst/>
            </a:prstGeom>
            <a:noFill/>
            <a:ln w="9525">
              <a:noFill/>
              <a:miter lim="800000"/>
              <a:headEnd/>
              <a:tailEnd/>
            </a:ln>
          </p:spPr>
          <p:txBody>
            <a:bodyPr/>
            <a:lstStyle/>
            <a:p>
              <a:endParaRPr lang="fr-FR"/>
            </a:p>
          </p:txBody>
        </p:sp>
        <p:sp>
          <p:nvSpPr>
            <p:cNvPr id="103428" name="Rectangle 4"/>
            <p:cNvSpPr>
              <a:spLocks noChangeArrowheads="1"/>
            </p:cNvSpPr>
            <p:nvPr/>
          </p:nvSpPr>
          <p:spPr bwMode="auto">
            <a:xfrm>
              <a:off x="975" y="267"/>
              <a:ext cx="4431" cy="230"/>
            </a:xfrm>
            <a:prstGeom prst="rect">
              <a:avLst/>
            </a:prstGeom>
            <a:noFill/>
            <a:ln w="9525">
              <a:noFill/>
              <a:miter lim="800000"/>
              <a:headEnd/>
              <a:tailEnd/>
            </a:ln>
          </p:spPr>
          <p:txBody>
            <a:bodyPr wrap="none" lIns="0" tIns="0" rIns="0" bIns="0">
              <a:spAutoFit/>
            </a:bodyPr>
            <a:lstStyle/>
            <a:p>
              <a:r>
                <a:rPr lang="fr-FR" b="1">
                  <a:solidFill>
                    <a:schemeClr val="tx2"/>
                  </a:solidFill>
                  <a:latin typeface="Arial" charset="0"/>
                </a:rPr>
                <a:t>Réseau de services de santé et services sociaux</a:t>
              </a:r>
            </a:p>
          </p:txBody>
        </p:sp>
        <p:sp>
          <p:nvSpPr>
            <p:cNvPr id="103429" name="AutoShape 5"/>
            <p:cNvSpPr>
              <a:spLocks noChangeArrowheads="1"/>
            </p:cNvSpPr>
            <p:nvPr/>
          </p:nvSpPr>
          <p:spPr bwMode="auto">
            <a:xfrm>
              <a:off x="1623" y="754"/>
              <a:ext cx="1006" cy="488"/>
            </a:xfrm>
            <a:prstGeom prst="roundRect">
              <a:avLst>
                <a:gd name="adj" fmla="val 33898"/>
              </a:avLst>
            </a:prstGeom>
            <a:solidFill>
              <a:schemeClr val="accent2"/>
            </a:solidFill>
            <a:ln w="23876">
              <a:solidFill>
                <a:srgbClr val="D2A2CD"/>
              </a:solidFill>
              <a:round/>
              <a:headEnd/>
              <a:tailEnd/>
            </a:ln>
          </p:spPr>
          <p:txBody>
            <a:bodyPr/>
            <a:lstStyle/>
            <a:p>
              <a:r>
                <a:rPr lang="fr-FR" sz="1200" dirty="0">
                  <a:solidFill>
                    <a:srgbClr val="000000"/>
                  </a:solidFill>
                  <a:latin typeface="Arial" charset="0"/>
                </a:rPr>
                <a:t>Entreprises d’économie</a:t>
              </a:r>
            </a:p>
            <a:p>
              <a:r>
                <a:rPr lang="fr-FR" sz="1200" dirty="0">
                  <a:solidFill>
                    <a:srgbClr val="000000"/>
                  </a:solidFill>
                  <a:latin typeface="Arial" charset="0"/>
                </a:rPr>
                <a:t> sociale</a:t>
              </a:r>
            </a:p>
          </p:txBody>
        </p:sp>
        <p:sp>
          <p:nvSpPr>
            <p:cNvPr id="103430" name="AutoShape 6"/>
            <p:cNvSpPr>
              <a:spLocks noChangeArrowheads="1"/>
            </p:cNvSpPr>
            <p:nvPr/>
          </p:nvSpPr>
          <p:spPr bwMode="auto">
            <a:xfrm>
              <a:off x="3101" y="754"/>
              <a:ext cx="1005" cy="393"/>
            </a:xfrm>
            <a:prstGeom prst="roundRect">
              <a:avLst>
                <a:gd name="adj" fmla="val 33898"/>
              </a:avLst>
            </a:prstGeom>
            <a:solidFill>
              <a:schemeClr val="accent2"/>
            </a:solidFill>
            <a:ln w="23876">
              <a:solidFill>
                <a:srgbClr val="D2A2CD"/>
              </a:solidFill>
              <a:round/>
              <a:headEnd/>
              <a:tailEnd/>
            </a:ln>
          </p:spPr>
          <p:txBody>
            <a:bodyPr/>
            <a:lstStyle/>
            <a:p>
              <a:r>
                <a:rPr lang="fr-CA" sz="1200">
                  <a:solidFill>
                    <a:srgbClr val="000000"/>
                  </a:solidFill>
                  <a:latin typeface="Arial" charset="0"/>
                </a:rPr>
                <a:t>Pharmacies communautaires</a:t>
              </a:r>
              <a:endParaRPr lang="fr-FR" sz="1200">
                <a:solidFill>
                  <a:srgbClr val="000000"/>
                </a:solidFill>
                <a:latin typeface="Arial" charset="0"/>
              </a:endParaRPr>
            </a:p>
          </p:txBody>
        </p:sp>
        <p:sp>
          <p:nvSpPr>
            <p:cNvPr id="103431" name="Rectangle 7"/>
            <p:cNvSpPr>
              <a:spLocks noChangeArrowheads="1"/>
            </p:cNvSpPr>
            <p:nvPr/>
          </p:nvSpPr>
          <p:spPr bwMode="auto">
            <a:xfrm>
              <a:off x="1779" y="793"/>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32" name="Rectangle 8"/>
            <p:cNvSpPr>
              <a:spLocks noChangeArrowheads="1"/>
            </p:cNvSpPr>
            <p:nvPr/>
          </p:nvSpPr>
          <p:spPr bwMode="auto">
            <a:xfrm>
              <a:off x="1882" y="926"/>
              <a:ext cx="1055" cy="96"/>
            </a:xfrm>
            <a:prstGeom prst="rect">
              <a:avLst/>
            </a:prstGeom>
            <a:noFill/>
            <a:ln w="9525">
              <a:noFill/>
              <a:miter lim="800000"/>
              <a:headEnd/>
              <a:tailEnd/>
            </a:ln>
          </p:spPr>
          <p:txBody>
            <a:bodyPr lIns="0" tIns="0" rIns="0" bIns="0">
              <a:spAutoFit/>
            </a:bodyPr>
            <a:lstStyle/>
            <a:p>
              <a:endParaRPr lang="fr-CA" sz="1000">
                <a:latin typeface="Arial" charset="0"/>
              </a:endParaRPr>
            </a:p>
          </p:txBody>
        </p:sp>
        <p:sp>
          <p:nvSpPr>
            <p:cNvPr id="103433" name="AutoShape 9"/>
            <p:cNvSpPr>
              <a:spLocks noChangeArrowheads="1"/>
            </p:cNvSpPr>
            <p:nvPr/>
          </p:nvSpPr>
          <p:spPr bwMode="auto">
            <a:xfrm>
              <a:off x="1157" y="1387"/>
              <a:ext cx="824" cy="393"/>
            </a:xfrm>
            <a:prstGeom prst="roundRect">
              <a:avLst>
                <a:gd name="adj" fmla="val 33898"/>
              </a:avLst>
            </a:prstGeom>
            <a:solidFill>
              <a:schemeClr val="accent2"/>
            </a:solidFill>
            <a:ln w="23876">
              <a:solidFill>
                <a:srgbClr val="D2A2CD"/>
              </a:solidFill>
              <a:round/>
              <a:headEnd/>
              <a:tailEnd/>
            </a:ln>
          </p:spPr>
          <p:txBody>
            <a:bodyPr/>
            <a:lstStyle/>
            <a:p>
              <a:r>
                <a:rPr lang="fr-CA" sz="1200">
                  <a:solidFill>
                    <a:srgbClr val="000000"/>
                  </a:solidFill>
                  <a:latin typeface="Arial" charset="0"/>
                </a:rPr>
                <a:t>CHSLD privés subventionnés</a:t>
              </a:r>
              <a:endParaRPr lang="fr-FR" sz="1200">
                <a:solidFill>
                  <a:srgbClr val="000000"/>
                </a:solidFill>
                <a:latin typeface="Arial" charset="0"/>
              </a:endParaRPr>
            </a:p>
          </p:txBody>
        </p:sp>
        <p:sp>
          <p:nvSpPr>
            <p:cNvPr id="103434" name="AutoShape 10"/>
            <p:cNvSpPr>
              <a:spLocks noChangeArrowheads="1"/>
            </p:cNvSpPr>
            <p:nvPr/>
          </p:nvSpPr>
          <p:spPr bwMode="auto">
            <a:xfrm>
              <a:off x="3749" y="1387"/>
              <a:ext cx="824" cy="393"/>
            </a:xfrm>
            <a:prstGeom prst="roundRect">
              <a:avLst>
                <a:gd name="adj" fmla="val 33898"/>
              </a:avLst>
            </a:prstGeom>
            <a:solidFill>
              <a:schemeClr val="accent2"/>
            </a:solidFill>
            <a:ln w="23876">
              <a:solidFill>
                <a:srgbClr val="D2A2CD"/>
              </a:solidFill>
              <a:round/>
              <a:headEnd/>
              <a:tailEnd/>
            </a:ln>
          </p:spPr>
          <p:txBody>
            <a:bodyPr/>
            <a:lstStyle/>
            <a:p>
              <a:r>
                <a:rPr lang="fr-CA" sz="1200">
                  <a:solidFill>
                    <a:srgbClr val="000000"/>
                  </a:solidFill>
                  <a:latin typeface="Arial" charset="0"/>
                </a:rPr>
                <a:t>Organismes </a:t>
              </a:r>
              <a:r>
                <a:rPr lang="fr-CA" sz="1200">
                  <a:solidFill>
                    <a:srgbClr val="000000"/>
                  </a:solidFill>
                  <a:latin typeface="Arial Narrow" pitchFamily="34" charset="0"/>
                </a:rPr>
                <a:t>communautaires</a:t>
              </a:r>
              <a:endParaRPr lang="fr-FR" sz="1200">
                <a:solidFill>
                  <a:srgbClr val="000000"/>
                </a:solidFill>
                <a:latin typeface="Arial Narrow" pitchFamily="34" charset="0"/>
              </a:endParaRPr>
            </a:p>
          </p:txBody>
        </p:sp>
        <p:sp>
          <p:nvSpPr>
            <p:cNvPr id="103435" name="AutoShape 11"/>
            <p:cNvSpPr>
              <a:spLocks noChangeArrowheads="1"/>
            </p:cNvSpPr>
            <p:nvPr/>
          </p:nvSpPr>
          <p:spPr bwMode="auto">
            <a:xfrm>
              <a:off x="1105" y="2320"/>
              <a:ext cx="876" cy="660"/>
            </a:xfrm>
            <a:prstGeom prst="roundRect">
              <a:avLst>
                <a:gd name="adj" fmla="val 20204"/>
              </a:avLst>
            </a:prstGeom>
            <a:solidFill>
              <a:schemeClr val="accent2"/>
            </a:solidFill>
            <a:ln w="23876">
              <a:solidFill>
                <a:srgbClr val="D2A2CD"/>
              </a:solidFill>
              <a:round/>
              <a:headEnd/>
              <a:tailEnd/>
            </a:ln>
          </p:spPr>
          <p:txBody>
            <a:bodyPr/>
            <a:lstStyle/>
            <a:p>
              <a:r>
                <a:rPr lang="fr-CA" sz="1200">
                  <a:solidFill>
                    <a:srgbClr val="000000"/>
                  </a:solidFill>
                  <a:latin typeface="Arial" charset="0"/>
                </a:rPr>
                <a:t>Médecins</a:t>
              </a:r>
            </a:p>
            <a:p>
              <a:r>
                <a:rPr lang="en-US" sz="1200">
                  <a:solidFill>
                    <a:srgbClr val="000000"/>
                  </a:solidFill>
                  <a:latin typeface="Arial" charset="0"/>
                  <a:cs typeface="Tahoma" pitchFamily="34" charset="0"/>
                </a:rPr>
                <a:t>[</a:t>
              </a:r>
              <a:r>
                <a:rPr lang="fr-CA" sz="1200">
                  <a:solidFill>
                    <a:srgbClr val="000000"/>
                  </a:solidFill>
                  <a:latin typeface="Arial" charset="0"/>
                </a:rPr>
                <a:t>GMF</a:t>
              </a:r>
              <a:r>
                <a:rPr lang="en-US" sz="1200">
                  <a:solidFill>
                    <a:srgbClr val="000000"/>
                  </a:solidFill>
                  <a:latin typeface="Arial" charset="0"/>
                  <a:cs typeface="Tahoma" pitchFamily="34" charset="0"/>
                </a:rPr>
                <a:t>]</a:t>
              </a:r>
              <a:endParaRPr lang="fr-CA" sz="1200">
                <a:solidFill>
                  <a:srgbClr val="000000"/>
                </a:solidFill>
                <a:latin typeface="Arial" charset="0"/>
              </a:endParaRPr>
            </a:p>
            <a:p>
              <a:r>
                <a:rPr lang="en-US" sz="1200">
                  <a:solidFill>
                    <a:srgbClr val="000000"/>
                  </a:solidFill>
                  <a:latin typeface="Arial" charset="0"/>
                </a:rPr>
                <a:t>[</a:t>
              </a:r>
              <a:r>
                <a:rPr lang="fr-CA" sz="1200">
                  <a:solidFill>
                    <a:srgbClr val="000000"/>
                  </a:solidFill>
                  <a:latin typeface="Arial" charset="0"/>
                </a:rPr>
                <a:t>Cliniques médicales</a:t>
              </a:r>
              <a:r>
                <a:rPr lang="en-US" sz="1000">
                  <a:solidFill>
                    <a:srgbClr val="000000"/>
                  </a:solidFill>
                  <a:latin typeface="Arial" charset="0"/>
                </a:rPr>
                <a:t>]</a:t>
              </a:r>
              <a:endParaRPr lang="fr-FR" sz="1000">
                <a:solidFill>
                  <a:srgbClr val="000000"/>
                </a:solidFill>
                <a:latin typeface="Arial" charset="0"/>
              </a:endParaRPr>
            </a:p>
          </p:txBody>
        </p:sp>
        <p:sp>
          <p:nvSpPr>
            <p:cNvPr id="103436" name="AutoShape 12"/>
            <p:cNvSpPr>
              <a:spLocks noChangeArrowheads="1"/>
            </p:cNvSpPr>
            <p:nvPr/>
          </p:nvSpPr>
          <p:spPr bwMode="auto">
            <a:xfrm>
              <a:off x="2349" y="2854"/>
              <a:ext cx="1032" cy="393"/>
            </a:xfrm>
            <a:prstGeom prst="roundRect">
              <a:avLst>
                <a:gd name="adj" fmla="val 33898"/>
              </a:avLst>
            </a:prstGeom>
            <a:solidFill>
              <a:schemeClr val="accent2"/>
            </a:solidFill>
            <a:ln w="23876">
              <a:solidFill>
                <a:srgbClr val="D2A2CD"/>
              </a:solidFill>
              <a:round/>
              <a:headEnd/>
              <a:tailEnd/>
            </a:ln>
          </p:spPr>
          <p:txBody>
            <a:bodyPr/>
            <a:lstStyle/>
            <a:p>
              <a:r>
                <a:rPr lang="fr-CA" sz="1200">
                  <a:solidFill>
                    <a:srgbClr val="000000"/>
                  </a:solidFill>
                  <a:latin typeface="Arial" charset="0"/>
                </a:rPr>
                <a:t>Ressources privées</a:t>
              </a:r>
              <a:endParaRPr lang="fr-FR" sz="1200">
                <a:solidFill>
                  <a:srgbClr val="000000"/>
                </a:solidFill>
                <a:latin typeface="Arial" charset="0"/>
              </a:endParaRPr>
            </a:p>
          </p:txBody>
        </p:sp>
        <p:sp>
          <p:nvSpPr>
            <p:cNvPr id="103437" name="Rectangle 13"/>
            <p:cNvSpPr>
              <a:spLocks noChangeArrowheads="1"/>
            </p:cNvSpPr>
            <p:nvPr/>
          </p:nvSpPr>
          <p:spPr bwMode="auto">
            <a:xfrm>
              <a:off x="3308" y="926"/>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38" name="Rectangle 14"/>
            <p:cNvSpPr>
              <a:spLocks noChangeArrowheads="1"/>
            </p:cNvSpPr>
            <p:nvPr/>
          </p:nvSpPr>
          <p:spPr bwMode="auto">
            <a:xfrm>
              <a:off x="3308" y="793"/>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39" name="Rectangle 15"/>
            <p:cNvSpPr>
              <a:spLocks noChangeArrowheads="1"/>
            </p:cNvSpPr>
            <p:nvPr/>
          </p:nvSpPr>
          <p:spPr bwMode="auto">
            <a:xfrm>
              <a:off x="1416" y="1393"/>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40" name="Rectangle 16"/>
            <p:cNvSpPr>
              <a:spLocks noChangeArrowheads="1"/>
            </p:cNvSpPr>
            <p:nvPr/>
          </p:nvSpPr>
          <p:spPr bwMode="auto">
            <a:xfrm>
              <a:off x="1390" y="1626"/>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41" name="Rectangle 17"/>
            <p:cNvSpPr>
              <a:spLocks noChangeArrowheads="1"/>
            </p:cNvSpPr>
            <p:nvPr/>
          </p:nvSpPr>
          <p:spPr bwMode="auto">
            <a:xfrm>
              <a:off x="3878" y="1426"/>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42" name="Rectangle 18"/>
            <p:cNvSpPr>
              <a:spLocks noChangeArrowheads="1"/>
            </p:cNvSpPr>
            <p:nvPr/>
          </p:nvSpPr>
          <p:spPr bwMode="auto">
            <a:xfrm>
              <a:off x="3852" y="1559"/>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43" name="AutoShape 19"/>
            <p:cNvSpPr>
              <a:spLocks noChangeArrowheads="1"/>
            </p:cNvSpPr>
            <p:nvPr/>
          </p:nvSpPr>
          <p:spPr bwMode="auto">
            <a:xfrm>
              <a:off x="3749" y="2320"/>
              <a:ext cx="876" cy="660"/>
            </a:xfrm>
            <a:prstGeom prst="roundRect">
              <a:avLst>
                <a:gd name="adj" fmla="val 20204"/>
              </a:avLst>
            </a:prstGeom>
            <a:solidFill>
              <a:schemeClr val="accent2"/>
            </a:solidFill>
            <a:ln w="23876">
              <a:solidFill>
                <a:srgbClr val="D2A2CD"/>
              </a:solidFill>
              <a:round/>
              <a:headEnd/>
              <a:tailEnd/>
            </a:ln>
          </p:spPr>
          <p:txBody>
            <a:bodyPr/>
            <a:lstStyle/>
            <a:p>
              <a:r>
                <a:rPr lang="fr-CA" sz="1200">
                  <a:solidFill>
                    <a:srgbClr val="000000"/>
                  </a:solidFill>
                  <a:latin typeface="Arial" charset="0"/>
                </a:rPr>
                <a:t>Ressources intermédiaires</a:t>
              </a:r>
            </a:p>
            <a:p>
              <a:r>
                <a:rPr lang="fr-CA" sz="1200">
                  <a:solidFill>
                    <a:srgbClr val="000000"/>
                  </a:solidFill>
                  <a:latin typeface="Arial" charset="0"/>
                </a:rPr>
                <a:t>Ressources familiales</a:t>
              </a:r>
              <a:endParaRPr lang="fr-FR" sz="1200">
                <a:solidFill>
                  <a:srgbClr val="000000"/>
                </a:solidFill>
                <a:latin typeface="Arial" charset="0"/>
              </a:endParaRPr>
            </a:p>
          </p:txBody>
        </p:sp>
        <p:sp>
          <p:nvSpPr>
            <p:cNvPr id="103444" name="Rectangle 20"/>
            <p:cNvSpPr>
              <a:spLocks noChangeArrowheads="1"/>
            </p:cNvSpPr>
            <p:nvPr/>
          </p:nvSpPr>
          <p:spPr bwMode="auto">
            <a:xfrm>
              <a:off x="3904" y="2359"/>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45" name="Rectangle 21"/>
            <p:cNvSpPr>
              <a:spLocks noChangeArrowheads="1"/>
            </p:cNvSpPr>
            <p:nvPr/>
          </p:nvSpPr>
          <p:spPr bwMode="auto">
            <a:xfrm>
              <a:off x="3956" y="2493"/>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46" name="Rectangle 22"/>
            <p:cNvSpPr>
              <a:spLocks noChangeArrowheads="1"/>
            </p:cNvSpPr>
            <p:nvPr/>
          </p:nvSpPr>
          <p:spPr bwMode="auto">
            <a:xfrm>
              <a:off x="3982" y="2793"/>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47" name="Rectangle 23"/>
            <p:cNvSpPr>
              <a:spLocks noChangeArrowheads="1"/>
            </p:cNvSpPr>
            <p:nvPr/>
          </p:nvSpPr>
          <p:spPr bwMode="auto">
            <a:xfrm>
              <a:off x="3930" y="2659"/>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48" name="Rectangle 24"/>
            <p:cNvSpPr>
              <a:spLocks noChangeArrowheads="1"/>
            </p:cNvSpPr>
            <p:nvPr/>
          </p:nvSpPr>
          <p:spPr bwMode="auto">
            <a:xfrm>
              <a:off x="2479" y="2959"/>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49" name="Rectangle 25"/>
            <p:cNvSpPr>
              <a:spLocks noChangeArrowheads="1"/>
            </p:cNvSpPr>
            <p:nvPr/>
          </p:nvSpPr>
          <p:spPr bwMode="auto">
            <a:xfrm>
              <a:off x="1312" y="2393"/>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50" name="AutoShape 26"/>
            <p:cNvSpPr>
              <a:spLocks noChangeArrowheads="1"/>
            </p:cNvSpPr>
            <p:nvPr/>
          </p:nvSpPr>
          <p:spPr bwMode="auto">
            <a:xfrm>
              <a:off x="1208" y="3454"/>
              <a:ext cx="1032" cy="464"/>
            </a:xfrm>
            <a:prstGeom prst="roundRect">
              <a:avLst>
                <a:gd name="adj" fmla="val 33898"/>
              </a:avLst>
            </a:prstGeom>
            <a:solidFill>
              <a:schemeClr val="accent1"/>
            </a:solidFill>
            <a:ln w="23876">
              <a:solidFill>
                <a:srgbClr val="D2A2CD"/>
              </a:solidFill>
              <a:round/>
              <a:headEnd/>
              <a:tailEnd/>
            </a:ln>
          </p:spPr>
          <p:txBody>
            <a:bodyPr/>
            <a:lstStyle/>
            <a:p>
              <a:r>
                <a:rPr lang="fr-CA" sz="1200" dirty="0">
                  <a:solidFill>
                    <a:srgbClr val="000000"/>
                  </a:solidFill>
                  <a:latin typeface="Arial Narrow" pitchFamily="34" charset="0"/>
                </a:rPr>
                <a:t>Centre de protection de l’enfance et de la jeunesse</a:t>
              </a:r>
              <a:endParaRPr lang="fr-FR" sz="1200" dirty="0">
                <a:solidFill>
                  <a:srgbClr val="000000"/>
                </a:solidFill>
                <a:latin typeface="Arial Narrow" pitchFamily="34" charset="0"/>
              </a:endParaRPr>
            </a:p>
          </p:txBody>
        </p:sp>
        <p:sp>
          <p:nvSpPr>
            <p:cNvPr id="103451" name="Rectangle 27"/>
            <p:cNvSpPr>
              <a:spLocks noChangeArrowheads="1"/>
            </p:cNvSpPr>
            <p:nvPr/>
          </p:nvSpPr>
          <p:spPr bwMode="auto">
            <a:xfrm>
              <a:off x="1364" y="3493"/>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52" name="Rectangle 28"/>
            <p:cNvSpPr>
              <a:spLocks noChangeArrowheads="1"/>
            </p:cNvSpPr>
            <p:nvPr/>
          </p:nvSpPr>
          <p:spPr bwMode="auto">
            <a:xfrm>
              <a:off x="1312" y="3626"/>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53" name="AutoShape 29"/>
            <p:cNvSpPr>
              <a:spLocks noChangeArrowheads="1"/>
            </p:cNvSpPr>
            <p:nvPr/>
          </p:nvSpPr>
          <p:spPr bwMode="auto">
            <a:xfrm>
              <a:off x="3489" y="3454"/>
              <a:ext cx="1032" cy="393"/>
            </a:xfrm>
            <a:prstGeom prst="roundRect">
              <a:avLst>
                <a:gd name="adj" fmla="val 33898"/>
              </a:avLst>
            </a:prstGeom>
            <a:solidFill>
              <a:schemeClr val="accent1"/>
            </a:solidFill>
            <a:ln w="23876">
              <a:solidFill>
                <a:srgbClr val="D2A2CD"/>
              </a:solidFill>
              <a:round/>
              <a:headEnd/>
              <a:tailEnd/>
            </a:ln>
          </p:spPr>
          <p:txBody>
            <a:bodyPr/>
            <a:lstStyle/>
            <a:p>
              <a:r>
                <a:rPr lang="fr-CA" sz="1200">
                  <a:solidFill>
                    <a:srgbClr val="000000"/>
                  </a:solidFill>
                  <a:latin typeface="Arial" charset="0"/>
                </a:rPr>
                <a:t>Centres de réhabilitation</a:t>
              </a:r>
              <a:endParaRPr lang="fr-FR" sz="1200">
                <a:solidFill>
                  <a:srgbClr val="000000"/>
                </a:solidFill>
                <a:latin typeface="Arial" charset="0"/>
              </a:endParaRPr>
            </a:p>
          </p:txBody>
        </p:sp>
        <p:sp>
          <p:nvSpPr>
            <p:cNvPr id="103454" name="Rectangle 30"/>
            <p:cNvSpPr>
              <a:spLocks noChangeArrowheads="1"/>
            </p:cNvSpPr>
            <p:nvPr/>
          </p:nvSpPr>
          <p:spPr bwMode="auto">
            <a:xfrm>
              <a:off x="3697" y="3493"/>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55" name="Rectangle 31"/>
            <p:cNvSpPr>
              <a:spLocks noChangeArrowheads="1"/>
            </p:cNvSpPr>
            <p:nvPr/>
          </p:nvSpPr>
          <p:spPr bwMode="auto">
            <a:xfrm>
              <a:off x="3826" y="3626"/>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456" name="Line 32"/>
            <p:cNvSpPr>
              <a:spLocks noChangeShapeType="1"/>
            </p:cNvSpPr>
            <p:nvPr/>
          </p:nvSpPr>
          <p:spPr bwMode="auto">
            <a:xfrm>
              <a:off x="1131" y="1987"/>
              <a:ext cx="26" cy="1"/>
            </a:xfrm>
            <a:prstGeom prst="line">
              <a:avLst/>
            </a:prstGeom>
            <a:noFill/>
            <a:ln w="7938">
              <a:solidFill>
                <a:srgbClr val="D2A2CD"/>
              </a:solidFill>
              <a:round/>
              <a:headEnd/>
              <a:tailEnd/>
            </a:ln>
          </p:spPr>
          <p:txBody>
            <a:bodyPr/>
            <a:lstStyle/>
            <a:p>
              <a:endParaRPr lang="fr-FR"/>
            </a:p>
          </p:txBody>
        </p:sp>
        <p:sp>
          <p:nvSpPr>
            <p:cNvPr id="103457" name="Line 33"/>
            <p:cNvSpPr>
              <a:spLocks noChangeShapeType="1"/>
            </p:cNvSpPr>
            <p:nvPr/>
          </p:nvSpPr>
          <p:spPr bwMode="auto">
            <a:xfrm>
              <a:off x="1182" y="1987"/>
              <a:ext cx="26" cy="1"/>
            </a:xfrm>
            <a:prstGeom prst="line">
              <a:avLst/>
            </a:prstGeom>
            <a:noFill/>
            <a:ln w="7938">
              <a:solidFill>
                <a:srgbClr val="D2A2CD"/>
              </a:solidFill>
              <a:round/>
              <a:headEnd/>
              <a:tailEnd/>
            </a:ln>
          </p:spPr>
          <p:txBody>
            <a:bodyPr/>
            <a:lstStyle/>
            <a:p>
              <a:endParaRPr lang="fr-FR"/>
            </a:p>
          </p:txBody>
        </p:sp>
        <p:sp>
          <p:nvSpPr>
            <p:cNvPr id="103458" name="Line 34"/>
            <p:cNvSpPr>
              <a:spLocks noChangeShapeType="1"/>
            </p:cNvSpPr>
            <p:nvPr/>
          </p:nvSpPr>
          <p:spPr bwMode="auto">
            <a:xfrm>
              <a:off x="1234" y="1987"/>
              <a:ext cx="26" cy="1"/>
            </a:xfrm>
            <a:prstGeom prst="line">
              <a:avLst/>
            </a:prstGeom>
            <a:noFill/>
            <a:ln w="7938">
              <a:solidFill>
                <a:srgbClr val="D2A2CD"/>
              </a:solidFill>
              <a:round/>
              <a:headEnd/>
              <a:tailEnd/>
            </a:ln>
          </p:spPr>
          <p:txBody>
            <a:bodyPr/>
            <a:lstStyle/>
            <a:p>
              <a:endParaRPr lang="fr-FR"/>
            </a:p>
          </p:txBody>
        </p:sp>
        <p:sp>
          <p:nvSpPr>
            <p:cNvPr id="103459" name="Line 35"/>
            <p:cNvSpPr>
              <a:spLocks noChangeShapeType="1"/>
            </p:cNvSpPr>
            <p:nvPr/>
          </p:nvSpPr>
          <p:spPr bwMode="auto">
            <a:xfrm>
              <a:off x="1286" y="1987"/>
              <a:ext cx="26" cy="1"/>
            </a:xfrm>
            <a:prstGeom prst="line">
              <a:avLst/>
            </a:prstGeom>
            <a:noFill/>
            <a:ln w="7938">
              <a:solidFill>
                <a:srgbClr val="D2A2CD"/>
              </a:solidFill>
              <a:round/>
              <a:headEnd/>
              <a:tailEnd/>
            </a:ln>
          </p:spPr>
          <p:txBody>
            <a:bodyPr/>
            <a:lstStyle/>
            <a:p>
              <a:endParaRPr lang="fr-FR"/>
            </a:p>
          </p:txBody>
        </p:sp>
        <p:sp>
          <p:nvSpPr>
            <p:cNvPr id="103460" name="Line 36"/>
            <p:cNvSpPr>
              <a:spLocks noChangeShapeType="1"/>
            </p:cNvSpPr>
            <p:nvPr/>
          </p:nvSpPr>
          <p:spPr bwMode="auto">
            <a:xfrm>
              <a:off x="1338" y="1987"/>
              <a:ext cx="26" cy="1"/>
            </a:xfrm>
            <a:prstGeom prst="line">
              <a:avLst/>
            </a:prstGeom>
            <a:noFill/>
            <a:ln w="7938">
              <a:solidFill>
                <a:srgbClr val="D2A2CD"/>
              </a:solidFill>
              <a:round/>
              <a:headEnd/>
              <a:tailEnd/>
            </a:ln>
          </p:spPr>
          <p:txBody>
            <a:bodyPr/>
            <a:lstStyle/>
            <a:p>
              <a:endParaRPr lang="fr-FR"/>
            </a:p>
          </p:txBody>
        </p:sp>
        <p:sp>
          <p:nvSpPr>
            <p:cNvPr id="103461" name="Line 37"/>
            <p:cNvSpPr>
              <a:spLocks noChangeShapeType="1"/>
            </p:cNvSpPr>
            <p:nvPr/>
          </p:nvSpPr>
          <p:spPr bwMode="auto">
            <a:xfrm>
              <a:off x="1390" y="1987"/>
              <a:ext cx="26" cy="1"/>
            </a:xfrm>
            <a:prstGeom prst="line">
              <a:avLst/>
            </a:prstGeom>
            <a:noFill/>
            <a:ln w="7938">
              <a:solidFill>
                <a:srgbClr val="D2A2CD"/>
              </a:solidFill>
              <a:round/>
              <a:headEnd/>
              <a:tailEnd/>
            </a:ln>
          </p:spPr>
          <p:txBody>
            <a:bodyPr/>
            <a:lstStyle/>
            <a:p>
              <a:endParaRPr lang="fr-FR"/>
            </a:p>
          </p:txBody>
        </p:sp>
        <p:sp>
          <p:nvSpPr>
            <p:cNvPr id="103462" name="Line 38"/>
            <p:cNvSpPr>
              <a:spLocks noChangeShapeType="1"/>
            </p:cNvSpPr>
            <p:nvPr/>
          </p:nvSpPr>
          <p:spPr bwMode="auto">
            <a:xfrm>
              <a:off x="1442" y="1987"/>
              <a:ext cx="26" cy="1"/>
            </a:xfrm>
            <a:prstGeom prst="line">
              <a:avLst/>
            </a:prstGeom>
            <a:noFill/>
            <a:ln w="7938">
              <a:solidFill>
                <a:srgbClr val="D2A2CD"/>
              </a:solidFill>
              <a:round/>
              <a:headEnd/>
              <a:tailEnd/>
            </a:ln>
          </p:spPr>
          <p:txBody>
            <a:bodyPr/>
            <a:lstStyle/>
            <a:p>
              <a:endParaRPr lang="fr-FR"/>
            </a:p>
          </p:txBody>
        </p:sp>
        <p:sp>
          <p:nvSpPr>
            <p:cNvPr id="103463" name="Line 39"/>
            <p:cNvSpPr>
              <a:spLocks noChangeShapeType="1"/>
            </p:cNvSpPr>
            <p:nvPr/>
          </p:nvSpPr>
          <p:spPr bwMode="auto">
            <a:xfrm>
              <a:off x="1494" y="1987"/>
              <a:ext cx="25" cy="1"/>
            </a:xfrm>
            <a:prstGeom prst="line">
              <a:avLst/>
            </a:prstGeom>
            <a:noFill/>
            <a:ln w="7938">
              <a:solidFill>
                <a:srgbClr val="D2A2CD"/>
              </a:solidFill>
              <a:round/>
              <a:headEnd/>
              <a:tailEnd/>
            </a:ln>
          </p:spPr>
          <p:txBody>
            <a:bodyPr/>
            <a:lstStyle/>
            <a:p>
              <a:endParaRPr lang="fr-FR"/>
            </a:p>
          </p:txBody>
        </p:sp>
        <p:sp>
          <p:nvSpPr>
            <p:cNvPr id="103464" name="Line 40"/>
            <p:cNvSpPr>
              <a:spLocks noChangeShapeType="1"/>
            </p:cNvSpPr>
            <p:nvPr/>
          </p:nvSpPr>
          <p:spPr bwMode="auto">
            <a:xfrm>
              <a:off x="1545" y="1987"/>
              <a:ext cx="26" cy="1"/>
            </a:xfrm>
            <a:prstGeom prst="line">
              <a:avLst/>
            </a:prstGeom>
            <a:noFill/>
            <a:ln w="7938">
              <a:solidFill>
                <a:srgbClr val="D2A2CD"/>
              </a:solidFill>
              <a:round/>
              <a:headEnd/>
              <a:tailEnd/>
            </a:ln>
          </p:spPr>
          <p:txBody>
            <a:bodyPr/>
            <a:lstStyle/>
            <a:p>
              <a:endParaRPr lang="fr-FR"/>
            </a:p>
          </p:txBody>
        </p:sp>
        <p:sp>
          <p:nvSpPr>
            <p:cNvPr id="103465" name="Line 41"/>
            <p:cNvSpPr>
              <a:spLocks noChangeShapeType="1"/>
            </p:cNvSpPr>
            <p:nvPr/>
          </p:nvSpPr>
          <p:spPr bwMode="auto">
            <a:xfrm>
              <a:off x="1597" y="1987"/>
              <a:ext cx="26" cy="1"/>
            </a:xfrm>
            <a:prstGeom prst="line">
              <a:avLst/>
            </a:prstGeom>
            <a:noFill/>
            <a:ln w="7938">
              <a:solidFill>
                <a:srgbClr val="D2A2CD"/>
              </a:solidFill>
              <a:round/>
              <a:headEnd/>
              <a:tailEnd/>
            </a:ln>
          </p:spPr>
          <p:txBody>
            <a:bodyPr/>
            <a:lstStyle/>
            <a:p>
              <a:endParaRPr lang="fr-FR"/>
            </a:p>
          </p:txBody>
        </p:sp>
        <p:sp>
          <p:nvSpPr>
            <p:cNvPr id="103466" name="Line 42"/>
            <p:cNvSpPr>
              <a:spLocks noChangeShapeType="1"/>
            </p:cNvSpPr>
            <p:nvPr/>
          </p:nvSpPr>
          <p:spPr bwMode="auto">
            <a:xfrm>
              <a:off x="1649" y="1987"/>
              <a:ext cx="26" cy="1"/>
            </a:xfrm>
            <a:prstGeom prst="line">
              <a:avLst/>
            </a:prstGeom>
            <a:noFill/>
            <a:ln w="7938">
              <a:solidFill>
                <a:srgbClr val="D2A2CD"/>
              </a:solidFill>
              <a:round/>
              <a:headEnd/>
              <a:tailEnd/>
            </a:ln>
          </p:spPr>
          <p:txBody>
            <a:bodyPr/>
            <a:lstStyle/>
            <a:p>
              <a:endParaRPr lang="fr-FR"/>
            </a:p>
          </p:txBody>
        </p:sp>
        <p:sp>
          <p:nvSpPr>
            <p:cNvPr id="103467" name="Line 43"/>
            <p:cNvSpPr>
              <a:spLocks noChangeShapeType="1"/>
            </p:cNvSpPr>
            <p:nvPr/>
          </p:nvSpPr>
          <p:spPr bwMode="auto">
            <a:xfrm>
              <a:off x="1701" y="1987"/>
              <a:ext cx="26" cy="1"/>
            </a:xfrm>
            <a:prstGeom prst="line">
              <a:avLst/>
            </a:prstGeom>
            <a:noFill/>
            <a:ln w="7938">
              <a:solidFill>
                <a:srgbClr val="D2A2CD"/>
              </a:solidFill>
              <a:round/>
              <a:headEnd/>
              <a:tailEnd/>
            </a:ln>
          </p:spPr>
          <p:txBody>
            <a:bodyPr/>
            <a:lstStyle/>
            <a:p>
              <a:endParaRPr lang="fr-FR"/>
            </a:p>
          </p:txBody>
        </p:sp>
        <p:sp>
          <p:nvSpPr>
            <p:cNvPr id="103468" name="Line 44"/>
            <p:cNvSpPr>
              <a:spLocks noChangeShapeType="1"/>
            </p:cNvSpPr>
            <p:nvPr/>
          </p:nvSpPr>
          <p:spPr bwMode="auto">
            <a:xfrm>
              <a:off x="1753" y="1987"/>
              <a:ext cx="26" cy="1"/>
            </a:xfrm>
            <a:prstGeom prst="line">
              <a:avLst/>
            </a:prstGeom>
            <a:noFill/>
            <a:ln w="7938">
              <a:solidFill>
                <a:srgbClr val="D2A2CD"/>
              </a:solidFill>
              <a:round/>
              <a:headEnd/>
              <a:tailEnd/>
            </a:ln>
          </p:spPr>
          <p:txBody>
            <a:bodyPr/>
            <a:lstStyle/>
            <a:p>
              <a:endParaRPr lang="fr-FR"/>
            </a:p>
          </p:txBody>
        </p:sp>
        <p:sp>
          <p:nvSpPr>
            <p:cNvPr id="103469" name="Line 45"/>
            <p:cNvSpPr>
              <a:spLocks noChangeShapeType="1"/>
            </p:cNvSpPr>
            <p:nvPr/>
          </p:nvSpPr>
          <p:spPr bwMode="auto">
            <a:xfrm>
              <a:off x="1805" y="1987"/>
              <a:ext cx="25" cy="1"/>
            </a:xfrm>
            <a:prstGeom prst="line">
              <a:avLst/>
            </a:prstGeom>
            <a:noFill/>
            <a:ln w="7938">
              <a:solidFill>
                <a:srgbClr val="D2A2CD"/>
              </a:solidFill>
              <a:round/>
              <a:headEnd/>
              <a:tailEnd/>
            </a:ln>
          </p:spPr>
          <p:txBody>
            <a:bodyPr/>
            <a:lstStyle/>
            <a:p>
              <a:endParaRPr lang="fr-FR"/>
            </a:p>
          </p:txBody>
        </p:sp>
        <p:sp>
          <p:nvSpPr>
            <p:cNvPr id="103470" name="Line 46"/>
            <p:cNvSpPr>
              <a:spLocks noChangeShapeType="1"/>
            </p:cNvSpPr>
            <p:nvPr/>
          </p:nvSpPr>
          <p:spPr bwMode="auto">
            <a:xfrm>
              <a:off x="1856" y="1987"/>
              <a:ext cx="26" cy="1"/>
            </a:xfrm>
            <a:prstGeom prst="line">
              <a:avLst/>
            </a:prstGeom>
            <a:noFill/>
            <a:ln w="7938">
              <a:solidFill>
                <a:srgbClr val="D2A2CD"/>
              </a:solidFill>
              <a:round/>
              <a:headEnd/>
              <a:tailEnd/>
            </a:ln>
          </p:spPr>
          <p:txBody>
            <a:bodyPr/>
            <a:lstStyle/>
            <a:p>
              <a:endParaRPr lang="fr-FR"/>
            </a:p>
          </p:txBody>
        </p:sp>
        <p:sp>
          <p:nvSpPr>
            <p:cNvPr id="103471" name="Line 47"/>
            <p:cNvSpPr>
              <a:spLocks noChangeShapeType="1"/>
            </p:cNvSpPr>
            <p:nvPr/>
          </p:nvSpPr>
          <p:spPr bwMode="auto">
            <a:xfrm>
              <a:off x="1908" y="1987"/>
              <a:ext cx="26" cy="1"/>
            </a:xfrm>
            <a:prstGeom prst="line">
              <a:avLst/>
            </a:prstGeom>
            <a:noFill/>
            <a:ln w="7938">
              <a:solidFill>
                <a:srgbClr val="D2A2CD"/>
              </a:solidFill>
              <a:round/>
              <a:headEnd/>
              <a:tailEnd/>
            </a:ln>
          </p:spPr>
          <p:txBody>
            <a:bodyPr/>
            <a:lstStyle/>
            <a:p>
              <a:endParaRPr lang="fr-FR"/>
            </a:p>
          </p:txBody>
        </p:sp>
        <p:sp>
          <p:nvSpPr>
            <p:cNvPr id="103472" name="Line 48"/>
            <p:cNvSpPr>
              <a:spLocks noChangeShapeType="1"/>
            </p:cNvSpPr>
            <p:nvPr/>
          </p:nvSpPr>
          <p:spPr bwMode="auto">
            <a:xfrm>
              <a:off x="1960" y="1987"/>
              <a:ext cx="26" cy="1"/>
            </a:xfrm>
            <a:prstGeom prst="line">
              <a:avLst/>
            </a:prstGeom>
            <a:noFill/>
            <a:ln w="7938">
              <a:solidFill>
                <a:srgbClr val="D2A2CD"/>
              </a:solidFill>
              <a:round/>
              <a:headEnd/>
              <a:tailEnd/>
            </a:ln>
          </p:spPr>
          <p:txBody>
            <a:bodyPr/>
            <a:lstStyle/>
            <a:p>
              <a:endParaRPr lang="fr-FR"/>
            </a:p>
          </p:txBody>
        </p:sp>
        <p:sp>
          <p:nvSpPr>
            <p:cNvPr id="103473" name="Line 49"/>
            <p:cNvSpPr>
              <a:spLocks noChangeShapeType="1"/>
            </p:cNvSpPr>
            <p:nvPr/>
          </p:nvSpPr>
          <p:spPr bwMode="auto">
            <a:xfrm>
              <a:off x="2012" y="1987"/>
              <a:ext cx="26" cy="1"/>
            </a:xfrm>
            <a:prstGeom prst="line">
              <a:avLst/>
            </a:prstGeom>
            <a:noFill/>
            <a:ln w="7938">
              <a:solidFill>
                <a:srgbClr val="D2A2CD"/>
              </a:solidFill>
              <a:round/>
              <a:headEnd/>
              <a:tailEnd/>
            </a:ln>
          </p:spPr>
          <p:txBody>
            <a:bodyPr/>
            <a:lstStyle/>
            <a:p>
              <a:endParaRPr lang="fr-FR"/>
            </a:p>
          </p:txBody>
        </p:sp>
        <p:sp>
          <p:nvSpPr>
            <p:cNvPr id="103474" name="Line 50"/>
            <p:cNvSpPr>
              <a:spLocks noChangeShapeType="1"/>
            </p:cNvSpPr>
            <p:nvPr/>
          </p:nvSpPr>
          <p:spPr bwMode="auto">
            <a:xfrm>
              <a:off x="2064" y="1987"/>
              <a:ext cx="26" cy="1"/>
            </a:xfrm>
            <a:prstGeom prst="line">
              <a:avLst/>
            </a:prstGeom>
            <a:noFill/>
            <a:ln w="7938">
              <a:solidFill>
                <a:srgbClr val="D2A2CD"/>
              </a:solidFill>
              <a:round/>
              <a:headEnd/>
              <a:tailEnd/>
            </a:ln>
          </p:spPr>
          <p:txBody>
            <a:bodyPr/>
            <a:lstStyle/>
            <a:p>
              <a:endParaRPr lang="fr-FR"/>
            </a:p>
          </p:txBody>
        </p:sp>
        <p:sp>
          <p:nvSpPr>
            <p:cNvPr id="103475" name="Line 51"/>
            <p:cNvSpPr>
              <a:spLocks noChangeShapeType="1"/>
            </p:cNvSpPr>
            <p:nvPr/>
          </p:nvSpPr>
          <p:spPr bwMode="auto">
            <a:xfrm>
              <a:off x="2116" y="1987"/>
              <a:ext cx="26" cy="1"/>
            </a:xfrm>
            <a:prstGeom prst="line">
              <a:avLst/>
            </a:prstGeom>
            <a:noFill/>
            <a:ln w="7938">
              <a:solidFill>
                <a:srgbClr val="D2A2CD"/>
              </a:solidFill>
              <a:round/>
              <a:headEnd/>
              <a:tailEnd/>
            </a:ln>
          </p:spPr>
          <p:txBody>
            <a:bodyPr/>
            <a:lstStyle/>
            <a:p>
              <a:endParaRPr lang="fr-FR"/>
            </a:p>
          </p:txBody>
        </p:sp>
        <p:sp>
          <p:nvSpPr>
            <p:cNvPr id="103476" name="Line 52"/>
            <p:cNvSpPr>
              <a:spLocks noChangeShapeType="1"/>
            </p:cNvSpPr>
            <p:nvPr/>
          </p:nvSpPr>
          <p:spPr bwMode="auto">
            <a:xfrm>
              <a:off x="2167" y="1987"/>
              <a:ext cx="26" cy="1"/>
            </a:xfrm>
            <a:prstGeom prst="line">
              <a:avLst/>
            </a:prstGeom>
            <a:noFill/>
            <a:ln w="7938">
              <a:solidFill>
                <a:srgbClr val="D2A2CD"/>
              </a:solidFill>
              <a:round/>
              <a:headEnd/>
              <a:tailEnd/>
            </a:ln>
          </p:spPr>
          <p:txBody>
            <a:bodyPr/>
            <a:lstStyle/>
            <a:p>
              <a:endParaRPr lang="fr-FR"/>
            </a:p>
          </p:txBody>
        </p:sp>
        <p:sp>
          <p:nvSpPr>
            <p:cNvPr id="103477" name="Line 53"/>
            <p:cNvSpPr>
              <a:spLocks noChangeShapeType="1"/>
            </p:cNvSpPr>
            <p:nvPr/>
          </p:nvSpPr>
          <p:spPr bwMode="auto">
            <a:xfrm>
              <a:off x="2219" y="1987"/>
              <a:ext cx="16" cy="1"/>
            </a:xfrm>
            <a:prstGeom prst="line">
              <a:avLst/>
            </a:prstGeom>
            <a:noFill/>
            <a:ln w="7938">
              <a:solidFill>
                <a:srgbClr val="D2A2CD"/>
              </a:solidFill>
              <a:round/>
              <a:headEnd/>
              <a:tailEnd/>
            </a:ln>
          </p:spPr>
          <p:txBody>
            <a:bodyPr/>
            <a:lstStyle/>
            <a:p>
              <a:endParaRPr lang="fr-FR"/>
            </a:p>
          </p:txBody>
        </p:sp>
        <p:sp>
          <p:nvSpPr>
            <p:cNvPr id="103478" name="Line 54"/>
            <p:cNvSpPr>
              <a:spLocks noChangeShapeType="1"/>
            </p:cNvSpPr>
            <p:nvPr/>
          </p:nvSpPr>
          <p:spPr bwMode="auto">
            <a:xfrm>
              <a:off x="3515" y="1987"/>
              <a:ext cx="26" cy="1"/>
            </a:xfrm>
            <a:prstGeom prst="line">
              <a:avLst/>
            </a:prstGeom>
            <a:noFill/>
            <a:ln w="7938">
              <a:solidFill>
                <a:srgbClr val="D2A2CD"/>
              </a:solidFill>
              <a:round/>
              <a:headEnd/>
              <a:tailEnd/>
            </a:ln>
          </p:spPr>
          <p:txBody>
            <a:bodyPr/>
            <a:lstStyle/>
            <a:p>
              <a:endParaRPr lang="fr-FR"/>
            </a:p>
          </p:txBody>
        </p:sp>
        <p:sp>
          <p:nvSpPr>
            <p:cNvPr id="103479" name="Line 55"/>
            <p:cNvSpPr>
              <a:spLocks noChangeShapeType="1"/>
            </p:cNvSpPr>
            <p:nvPr/>
          </p:nvSpPr>
          <p:spPr bwMode="auto">
            <a:xfrm>
              <a:off x="3567" y="1987"/>
              <a:ext cx="26" cy="1"/>
            </a:xfrm>
            <a:prstGeom prst="line">
              <a:avLst/>
            </a:prstGeom>
            <a:noFill/>
            <a:ln w="7938">
              <a:solidFill>
                <a:srgbClr val="D2A2CD"/>
              </a:solidFill>
              <a:round/>
              <a:headEnd/>
              <a:tailEnd/>
            </a:ln>
          </p:spPr>
          <p:txBody>
            <a:bodyPr/>
            <a:lstStyle/>
            <a:p>
              <a:endParaRPr lang="fr-FR"/>
            </a:p>
          </p:txBody>
        </p:sp>
        <p:sp>
          <p:nvSpPr>
            <p:cNvPr id="103480" name="Line 56"/>
            <p:cNvSpPr>
              <a:spLocks noChangeShapeType="1"/>
            </p:cNvSpPr>
            <p:nvPr/>
          </p:nvSpPr>
          <p:spPr bwMode="auto">
            <a:xfrm>
              <a:off x="3619" y="1987"/>
              <a:ext cx="26" cy="1"/>
            </a:xfrm>
            <a:prstGeom prst="line">
              <a:avLst/>
            </a:prstGeom>
            <a:noFill/>
            <a:ln w="7938">
              <a:solidFill>
                <a:srgbClr val="D2A2CD"/>
              </a:solidFill>
              <a:round/>
              <a:headEnd/>
              <a:tailEnd/>
            </a:ln>
          </p:spPr>
          <p:txBody>
            <a:bodyPr/>
            <a:lstStyle/>
            <a:p>
              <a:endParaRPr lang="fr-FR"/>
            </a:p>
          </p:txBody>
        </p:sp>
        <p:sp>
          <p:nvSpPr>
            <p:cNvPr id="103481" name="Line 57"/>
            <p:cNvSpPr>
              <a:spLocks noChangeShapeType="1"/>
            </p:cNvSpPr>
            <p:nvPr/>
          </p:nvSpPr>
          <p:spPr bwMode="auto">
            <a:xfrm>
              <a:off x="3671" y="1987"/>
              <a:ext cx="26" cy="1"/>
            </a:xfrm>
            <a:prstGeom prst="line">
              <a:avLst/>
            </a:prstGeom>
            <a:noFill/>
            <a:ln w="7938">
              <a:solidFill>
                <a:srgbClr val="D2A2CD"/>
              </a:solidFill>
              <a:round/>
              <a:headEnd/>
              <a:tailEnd/>
            </a:ln>
          </p:spPr>
          <p:txBody>
            <a:bodyPr/>
            <a:lstStyle/>
            <a:p>
              <a:endParaRPr lang="fr-FR"/>
            </a:p>
          </p:txBody>
        </p:sp>
        <p:sp>
          <p:nvSpPr>
            <p:cNvPr id="103482" name="Line 58"/>
            <p:cNvSpPr>
              <a:spLocks noChangeShapeType="1"/>
            </p:cNvSpPr>
            <p:nvPr/>
          </p:nvSpPr>
          <p:spPr bwMode="auto">
            <a:xfrm>
              <a:off x="3723" y="1987"/>
              <a:ext cx="26" cy="1"/>
            </a:xfrm>
            <a:prstGeom prst="line">
              <a:avLst/>
            </a:prstGeom>
            <a:noFill/>
            <a:ln w="7938">
              <a:solidFill>
                <a:srgbClr val="D2A2CD"/>
              </a:solidFill>
              <a:round/>
              <a:headEnd/>
              <a:tailEnd/>
            </a:ln>
          </p:spPr>
          <p:txBody>
            <a:bodyPr/>
            <a:lstStyle/>
            <a:p>
              <a:endParaRPr lang="fr-FR"/>
            </a:p>
          </p:txBody>
        </p:sp>
        <p:sp>
          <p:nvSpPr>
            <p:cNvPr id="103483" name="Line 59"/>
            <p:cNvSpPr>
              <a:spLocks noChangeShapeType="1"/>
            </p:cNvSpPr>
            <p:nvPr/>
          </p:nvSpPr>
          <p:spPr bwMode="auto">
            <a:xfrm>
              <a:off x="3775" y="1987"/>
              <a:ext cx="25" cy="1"/>
            </a:xfrm>
            <a:prstGeom prst="line">
              <a:avLst/>
            </a:prstGeom>
            <a:noFill/>
            <a:ln w="7938">
              <a:solidFill>
                <a:srgbClr val="D2A2CD"/>
              </a:solidFill>
              <a:round/>
              <a:headEnd/>
              <a:tailEnd/>
            </a:ln>
          </p:spPr>
          <p:txBody>
            <a:bodyPr/>
            <a:lstStyle/>
            <a:p>
              <a:endParaRPr lang="fr-FR"/>
            </a:p>
          </p:txBody>
        </p:sp>
        <p:sp>
          <p:nvSpPr>
            <p:cNvPr id="103484" name="Line 60"/>
            <p:cNvSpPr>
              <a:spLocks noChangeShapeType="1"/>
            </p:cNvSpPr>
            <p:nvPr/>
          </p:nvSpPr>
          <p:spPr bwMode="auto">
            <a:xfrm>
              <a:off x="3826" y="1987"/>
              <a:ext cx="26" cy="1"/>
            </a:xfrm>
            <a:prstGeom prst="line">
              <a:avLst/>
            </a:prstGeom>
            <a:noFill/>
            <a:ln w="7938">
              <a:solidFill>
                <a:srgbClr val="D2A2CD"/>
              </a:solidFill>
              <a:round/>
              <a:headEnd/>
              <a:tailEnd/>
            </a:ln>
          </p:spPr>
          <p:txBody>
            <a:bodyPr/>
            <a:lstStyle/>
            <a:p>
              <a:endParaRPr lang="fr-FR"/>
            </a:p>
          </p:txBody>
        </p:sp>
        <p:sp>
          <p:nvSpPr>
            <p:cNvPr id="103485" name="Line 61"/>
            <p:cNvSpPr>
              <a:spLocks noChangeShapeType="1"/>
            </p:cNvSpPr>
            <p:nvPr/>
          </p:nvSpPr>
          <p:spPr bwMode="auto">
            <a:xfrm>
              <a:off x="3878" y="1987"/>
              <a:ext cx="26" cy="1"/>
            </a:xfrm>
            <a:prstGeom prst="line">
              <a:avLst/>
            </a:prstGeom>
            <a:noFill/>
            <a:ln w="7938">
              <a:solidFill>
                <a:srgbClr val="D2A2CD"/>
              </a:solidFill>
              <a:round/>
              <a:headEnd/>
              <a:tailEnd/>
            </a:ln>
          </p:spPr>
          <p:txBody>
            <a:bodyPr/>
            <a:lstStyle/>
            <a:p>
              <a:endParaRPr lang="fr-FR"/>
            </a:p>
          </p:txBody>
        </p:sp>
        <p:sp>
          <p:nvSpPr>
            <p:cNvPr id="103486" name="Line 62"/>
            <p:cNvSpPr>
              <a:spLocks noChangeShapeType="1"/>
            </p:cNvSpPr>
            <p:nvPr/>
          </p:nvSpPr>
          <p:spPr bwMode="auto">
            <a:xfrm>
              <a:off x="3930" y="1987"/>
              <a:ext cx="26" cy="1"/>
            </a:xfrm>
            <a:prstGeom prst="line">
              <a:avLst/>
            </a:prstGeom>
            <a:noFill/>
            <a:ln w="7938">
              <a:solidFill>
                <a:srgbClr val="D2A2CD"/>
              </a:solidFill>
              <a:round/>
              <a:headEnd/>
              <a:tailEnd/>
            </a:ln>
          </p:spPr>
          <p:txBody>
            <a:bodyPr/>
            <a:lstStyle/>
            <a:p>
              <a:endParaRPr lang="fr-FR"/>
            </a:p>
          </p:txBody>
        </p:sp>
        <p:sp>
          <p:nvSpPr>
            <p:cNvPr id="103487" name="Line 63"/>
            <p:cNvSpPr>
              <a:spLocks noChangeShapeType="1"/>
            </p:cNvSpPr>
            <p:nvPr/>
          </p:nvSpPr>
          <p:spPr bwMode="auto">
            <a:xfrm>
              <a:off x="3982" y="1987"/>
              <a:ext cx="26" cy="1"/>
            </a:xfrm>
            <a:prstGeom prst="line">
              <a:avLst/>
            </a:prstGeom>
            <a:noFill/>
            <a:ln w="7938">
              <a:solidFill>
                <a:srgbClr val="D2A2CD"/>
              </a:solidFill>
              <a:round/>
              <a:headEnd/>
              <a:tailEnd/>
            </a:ln>
          </p:spPr>
          <p:txBody>
            <a:bodyPr/>
            <a:lstStyle/>
            <a:p>
              <a:endParaRPr lang="fr-FR"/>
            </a:p>
          </p:txBody>
        </p:sp>
        <p:sp>
          <p:nvSpPr>
            <p:cNvPr id="103488" name="Line 64"/>
            <p:cNvSpPr>
              <a:spLocks noChangeShapeType="1"/>
            </p:cNvSpPr>
            <p:nvPr/>
          </p:nvSpPr>
          <p:spPr bwMode="auto">
            <a:xfrm>
              <a:off x="4034" y="1987"/>
              <a:ext cx="26" cy="1"/>
            </a:xfrm>
            <a:prstGeom prst="line">
              <a:avLst/>
            </a:prstGeom>
            <a:noFill/>
            <a:ln w="7938">
              <a:solidFill>
                <a:srgbClr val="D2A2CD"/>
              </a:solidFill>
              <a:round/>
              <a:headEnd/>
              <a:tailEnd/>
            </a:ln>
          </p:spPr>
          <p:txBody>
            <a:bodyPr/>
            <a:lstStyle/>
            <a:p>
              <a:endParaRPr lang="fr-FR"/>
            </a:p>
          </p:txBody>
        </p:sp>
        <p:sp>
          <p:nvSpPr>
            <p:cNvPr id="103489" name="Line 65"/>
            <p:cNvSpPr>
              <a:spLocks noChangeShapeType="1"/>
            </p:cNvSpPr>
            <p:nvPr/>
          </p:nvSpPr>
          <p:spPr bwMode="auto">
            <a:xfrm>
              <a:off x="4086" y="1987"/>
              <a:ext cx="26" cy="1"/>
            </a:xfrm>
            <a:prstGeom prst="line">
              <a:avLst/>
            </a:prstGeom>
            <a:noFill/>
            <a:ln w="7938">
              <a:solidFill>
                <a:srgbClr val="D2A2CD"/>
              </a:solidFill>
              <a:round/>
              <a:headEnd/>
              <a:tailEnd/>
            </a:ln>
          </p:spPr>
          <p:txBody>
            <a:bodyPr/>
            <a:lstStyle/>
            <a:p>
              <a:endParaRPr lang="fr-FR"/>
            </a:p>
          </p:txBody>
        </p:sp>
        <p:sp>
          <p:nvSpPr>
            <p:cNvPr id="103490" name="Line 66"/>
            <p:cNvSpPr>
              <a:spLocks noChangeShapeType="1"/>
            </p:cNvSpPr>
            <p:nvPr/>
          </p:nvSpPr>
          <p:spPr bwMode="auto">
            <a:xfrm>
              <a:off x="4137" y="1987"/>
              <a:ext cx="26" cy="1"/>
            </a:xfrm>
            <a:prstGeom prst="line">
              <a:avLst/>
            </a:prstGeom>
            <a:noFill/>
            <a:ln w="7938">
              <a:solidFill>
                <a:srgbClr val="D2A2CD"/>
              </a:solidFill>
              <a:round/>
              <a:headEnd/>
              <a:tailEnd/>
            </a:ln>
          </p:spPr>
          <p:txBody>
            <a:bodyPr/>
            <a:lstStyle/>
            <a:p>
              <a:endParaRPr lang="fr-FR"/>
            </a:p>
          </p:txBody>
        </p:sp>
        <p:sp>
          <p:nvSpPr>
            <p:cNvPr id="103491" name="Line 67"/>
            <p:cNvSpPr>
              <a:spLocks noChangeShapeType="1"/>
            </p:cNvSpPr>
            <p:nvPr/>
          </p:nvSpPr>
          <p:spPr bwMode="auto">
            <a:xfrm>
              <a:off x="4189" y="1987"/>
              <a:ext cx="26" cy="1"/>
            </a:xfrm>
            <a:prstGeom prst="line">
              <a:avLst/>
            </a:prstGeom>
            <a:noFill/>
            <a:ln w="7938">
              <a:solidFill>
                <a:srgbClr val="D2A2CD"/>
              </a:solidFill>
              <a:round/>
              <a:headEnd/>
              <a:tailEnd/>
            </a:ln>
          </p:spPr>
          <p:txBody>
            <a:bodyPr/>
            <a:lstStyle/>
            <a:p>
              <a:endParaRPr lang="fr-FR"/>
            </a:p>
          </p:txBody>
        </p:sp>
        <p:sp>
          <p:nvSpPr>
            <p:cNvPr id="103492" name="Line 68"/>
            <p:cNvSpPr>
              <a:spLocks noChangeShapeType="1"/>
            </p:cNvSpPr>
            <p:nvPr/>
          </p:nvSpPr>
          <p:spPr bwMode="auto">
            <a:xfrm>
              <a:off x="4241" y="1987"/>
              <a:ext cx="26" cy="1"/>
            </a:xfrm>
            <a:prstGeom prst="line">
              <a:avLst/>
            </a:prstGeom>
            <a:noFill/>
            <a:ln w="7938">
              <a:solidFill>
                <a:srgbClr val="D2A2CD"/>
              </a:solidFill>
              <a:round/>
              <a:headEnd/>
              <a:tailEnd/>
            </a:ln>
          </p:spPr>
          <p:txBody>
            <a:bodyPr/>
            <a:lstStyle/>
            <a:p>
              <a:endParaRPr lang="fr-FR"/>
            </a:p>
          </p:txBody>
        </p:sp>
        <p:sp>
          <p:nvSpPr>
            <p:cNvPr id="103493" name="Line 69"/>
            <p:cNvSpPr>
              <a:spLocks noChangeShapeType="1"/>
            </p:cNvSpPr>
            <p:nvPr/>
          </p:nvSpPr>
          <p:spPr bwMode="auto">
            <a:xfrm>
              <a:off x="4293" y="1987"/>
              <a:ext cx="26" cy="1"/>
            </a:xfrm>
            <a:prstGeom prst="line">
              <a:avLst/>
            </a:prstGeom>
            <a:noFill/>
            <a:ln w="7938">
              <a:solidFill>
                <a:srgbClr val="D2A2CD"/>
              </a:solidFill>
              <a:round/>
              <a:headEnd/>
              <a:tailEnd/>
            </a:ln>
          </p:spPr>
          <p:txBody>
            <a:bodyPr/>
            <a:lstStyle/>
            <a:p>
              <a:endParaRPr lang="fr-FR"/>
            </a:p>
          </p:txBody>
        </p:sp>
        <p:sp>
          <p:nvSpPr>
            <p:cNvPr id="103494" name="Line 70"/>
            <p:cNvSpPr>
              <a:spLocks noChangeShapeType="1"/>
            </p:cNvSpPr>
            <p:nvPr/>
          </p:nvSpPr>
          <p:spPr bwMode="auto">
            <a:xfrm>
              <a:off x="4345" y="1987"/>
              <a:ext cx="26" cy="1"/>
            </a:xfrm>
            <a:prstGeom prst="line">
              <a:avLst/>
            </a:prstGeom>
            <a:noFill/>
            <a:ln w="7938">
              <a:solidFill>
                <a:srgbClr val="D2A2CD"/>
              </a:solidFill>
              <a:round/>
              <a:headEnd/>
              <a:tailEnd/>
            </a:ln>
          </p:spPr>
          <p:txBody>
            <a:bodyPr/>
            <a:lstStyle/>
            <a:p>
              <a:endParaRPr lang="fr-FR"/>
            </a:p>
          </p:txBody>
        </p:sp>
        <p:sp>
          <p:nvSpPr>
            <p:cNvPr id="103495" name="Line 71"/>
            <p:cNvSpPr>
              <a:spLocks noChangeShapeType="1"/>
            </p:cNvSpPr>
            <p:nvPr/>
          </p:nvSpPr>
          <p:spPr bwMode="auto">
            <a:xfrm>
              <a:off x="4397" y="1987"/>
              <a:ext cx="26" cy="1"/>
            </a:xfrm>
            <a:prstGeom prst="line">
              <a:avLst/>
            </a:prstGeom>
            <a:noFill/>
            <a:ln w="7938">
              <a:solidFill>
                <a:srgbClr val="D2A2CD"/>
              </a:solidFill>
              <a:round/>
              <a:headEnd/>
              <a:tailEnd/>
            </a:ln>
          </p:spPr>
          <p:txBody>
            <a:bodyPr/>
            <a:lstStyle/>
            <a:p>
              <a:endParaRPr lang="fr-FR"/>
            </a:p>
          </p:txBody>
        </p:sp>
        <p:sp>
          <p:nvSpPr>
            <p:cNvPr id="103496" name="Line 72"/>
            <p:cNvSpPr>
              <a:spLocks noChangeShapeType="1"/>
            </p:cNvSpPr>
            <p:nvPr/>
          </p:nvSpPr>
          <p:spPr bwMode="auto">
            <a:xfrm>
              <a:off x="4448" y="1987"/>
              <a:ext cx="26" cy="1"/>
            </a:xfrm>
            <a:prstGeom prst="line">
              <a:avLst/>
            </a:prstGeom>
            <a:noFill/>
            <a:ln w="7938">
              <a:solidFill>
                <a:srgbClr val="D2A2CD"/>
              </a:solidFill>
              <a:round/>
              <a:headEnd/>
              <a:tailEnd/>
            </a:ln>
          </p:spPr>
          <p:txBody>
            <a:bodyPr/>
            <a:lstStyle/>
            <a:p>
              <a:endParaRPr lang="fr-FR"/>
            </a:p>
          </p:txBody>
        </p:sp>
        <p:sp>
          <p:nvSpPr>
            <p:cNvPr id="103497" name="Line 73"/>
            <p:cNvSpPr>
              <a:spLocks noChangeShapeType="1"/>
            </p:cNvSpPr>
            <p:nvPr/>
          </p:nvSpPr>
          <p:spPr bwMode="auto">
            <a:xfrm>
              <a:off x="4500" y="1987"/>
              <a:ext cx="26" cy="1"/>
            </a:xfrm>
            <a:prstGeom prst="line">
              <a:avLst/>
            </a:prstGeom>
            <a:noFill/>
            <a:ln w="7938">
              <a:solidFill>
                <a:srgbClr val="D2A2CD"/>
              </a:solidFill>
              <a:round/>
              <a:headEnd/>
              <a:tailEnd/>
            </a:ln>
          </p:spPr>
          <p:txBody>
            <a:bodyPr/>
            <a:lstStyle/>
            <a:p>
              <a:endParaRPr lang="fr-FR"/>
            </a:p>
          </p:txBody>
        </p:sp>
        <p:sp>
          <p:nvSpPr>
            <p:cNvPr id="103498" name="Line 74"/>
            <p:cNvSpPr>
              <a:spLocks noChangeShapeType="1"/>
            </p:cNvSpPr>
            <p:nvPr/>
          </p:nvSpPr>
          <p:spPr bwMode="auto">
            <a:xfrm>
              <a:off x="4552" y="1987"/>
              <a:ext cx="26" cy="1"/>
            </a:xfrm>
            <a:prstGeom prst="line">
              <a:avLst/>
            </a:prstGeom>
            <a:noFill/>
            <a:ln w="7938">
              <a:solidFill>
                <a:srgbClr val="D2A2CD"/>
              </a:solidFill>
              <a:round/>
              <a:headEnd/>
              <a:tailEnd/>
            </a:ln>
          </p:spPr>
          <p:txBody>
            <a:bodyPr/>
            <a:lstStyle/>
            <a:p>
              <a:endParaRPr lang="fr-FR"/>
            </a:p>
          </p:txBody>
        </p:sp>
        <p:sp>
          <p:nvSpPr>
            <p:cNvPr id="103499" name="Line 75"/>
            <p:cNvSpPr>
              <a:spLocks noChangeShapeType="1"/>
            </p:cNvSpPr>
            <p:nvPr/>
          </p:nvSpPr>
          <p:spPr bwMode="auto">
            <a:xfrm>
              <a:off x="4604" y="1987"/>
              <a:ext cx="26" cy="1"/>
            </a:xfrm>
            <a:prstGeom prst="line">
              <a:avLst/>
            </a:prstGeom>
            <a:noFill/>
            <a:ln w="7938">
              <a:solidFill>
                <a:srgbClr val="D2A2CD"/>
              </a:solidFill>
              <a:round/>
              <a:headEnd/>
              <a:tailEnd/>
            </a:ln>
          </p:spPr>
          <p:txBody>
            <a:bodyPr/>
            <a:lstStyle/>
            <a:p>
              <a:endParaRPr lang="fr-FR"/>
            </a:p>
          </p:txBody>
        </p:sp>
        <p:sp>
          <p:nvSpPr>
            <p:cNvPr id="103500" name="Line 76"/>
            <p:cNvSpPr>
              <a:spLocks noChangeShapeType="1"/>
            </p:cNvSpPr>
            <p:nvPr/>
          </p:nvSpPr>
          <p:spPr bwMode="auto">
            <a:xfrm>
              <a:off x="4656" y="1987"/>
              <a:ext cx="26" cy="1"/>
            </a:xfrm>
            <a:prstGeom prst="line">
              <a:avLst/>
            </a:prstGeom>
            <a:noFill/>
            <a:ln w="7938">
              <a:solidFill>
                <a:srgbClr val="D2A2CD"/>
              </a:solidFill>
              <a:round/>
              <a:headEnd/>
              <a:tailEnd/>
            </a:ln>
          </p:spPr>
          <p:txBody>
            <a:bodyPr/>
            <a:lstStyle/>
            <a:p>
              <a:endParaRPr lang="fr-FR"/>
            </a:p>
          </p:txBody>
        </p:sp>
        <p:sp>
          <p:nvSpPr>
            <p:cNvPr id="103501" name="Line 77"/>
            <p:cNvSpPr>
              <a:spLocks noChangeShapeType="1"/>
            </p:cNvSpPr>
            <p:nvPr/>
          </p:nvSpPr>
          <p:spPr bwMode="auto">
            <a:xfrm>
              <a:off x="4708" y="1987"/>
              <a:ext cx="26" cy="1"/>
            </a:xfrm>
            <a:prstGeom prst="line">
              <a:avLst/>
            </a:prstGeom>
            <a:noFill/>
            <a:ln w="7938">
              <a:solidFill>
                <a:srgbClr val="D2A2CD"/>
              </a:solidFill>
              <a:round/>
              <a:headEnd/>
              <a:tailEnd/>
            </a:ln>
          </p:spPr>
          <p:txBody>
            <a:bodyPr/>
            <a:lstStyle/>
            <a:p>
              <a:endParaRPr lang="fr-FR"/>
            </a:p>
          </p:txBody>
        </p:sp>
        <p:sp>
          <p:nvSpPr>
            <p:cNvPr id="103502" name="Line 78"/>
            <p:cNvSpPr>
              <a:spLocks noChangeShapeType="1"/>
            </p:cNvSpPr>
            <p:nvPr/>
          </p:nvSpPr>
          <p:spPr bwMode="auto">
            <a:xfrm>
              <a:off x="4760" y="1987"/>
              <a:ext cx="25" cy="1"/>
            </a:xfrm>
            <a:prstGeom prst="line">
              <a:avLst/>
            </a:prstGeom>
            <a:noFill/>
            <a:ln w="7938">
              <a:solidFill>
                <a:srgbClr val="D2A2CD"/>
              </a:solidFill>
              <a:round/>
              <a:headEnd/>
              <a:tailEnd/>
            </a:ln>
          </p:spPr>
          <p:txBody>
            <a:bodyPr/>
            <a:lstStyle/>
            <a:p>
              <a:endParaRPr lang="fr-FR"/>
            </a:p>
          </p:txBody>
        </p:sp>
        <p:sp>
          <p:nvSpPr>
            <p:cNvPr id="103503" name="Line 79"/>
            <p:cNvSpPr>
              <a:spLocks noChangeShapeType="1"/>
            </p:cNvSpPr>
            <p:nvPr/>
          </p:nvSpPr>
          <p:spPr bwMode="auto">
            <a:xfrm>
              <a:off x="4811" y="1987"/>
              <a:ext cx="26" cy="1"/>
            </a:xfrm>
            <a:prstGeom prst="line">
              <a:avLst/>
            </a:prstGeom>
            <a:noFill/>
            <a:ln w="7938">
              <a:solidFill>
                <a:srgbClr val="D2A2CD"/>
              </a:solidFill>
              <a:round/>
              <a:headEnd/>
              <a:tailEnd/>
            </a:ln>
          </p:spPr>
          <p:txBody>
            <a:bodyPr/>
            <a:lstStyle/>
            <a:p>
              <a:endParaRPr lang="fr-FR"/>
            </a:p>
          </p:txBody>
        </p:sp>
        <p:sp>
          <p:nvSpPr>
            <p:cNvPr id="103504" name="Line 80"/>
            <p:cNvSpPr>
              <a:spLocks noChangeShapeType="1"/>
            </p:cNvSpPr>
            <p:nvPr/>
          </p:nvSpPr>
          <p:spPr bwMode="auto">
            <a:xfrm>
              <a:off x="3479" y="1987"/>
              <a:ext cx="10" cy="1"/>
            </a:xfrm>
            <a:prstGeom prst="line">
              <a:avLst/>
            </a:prstGeom>
            <a:noFill/>
            <a:ln w="7938">
              <a:solidFill>
                <a:srgbClr val="D2A2CD"/>
              </a:solidFill>
              <a:round/>
              <a:headEnd/>
              <a:tailEnd/>
            </a:ln>
          </p:spPr>
          <p:txBody>
            <a:bodyPr/>
            <a:lstStyle/>
            <a:p>
              <a:endParaRPr lang="fr-FR"/>
            </a:p>
          </p:txBody>
        </p:sp>
        <p:sp>
          <p:nvSpPr>
            <p:cNvPr id="103505" name="Line 81"/>
            <p:cNvSpPr>
              <a:spLocks noChangeShapeType="1"/>
            </p:cNvSpPr>
            <p:nvPr/>
          </p:nvSpPr>
          <p:spPr bwMode="auto">
            <a:xfrm flipV="1">
              <a:off x="1727" y="3420"/>
              <a:ext cx="26" cy="34"/>
            </a:xfrm>
            <a:prstGeom prst="line">
              <a:avLst/>
            </a:prstGeom>
            <a:noFill/>
            <a:ln w="7938">
              <a:solidFill>
                <a:srgbClr val="D2A2CD"/>
              </a:solidFill>
              <a:round/>
              <a:headEnd/>
              <a:tailEnd/>
            </a:ln>
          </p:spPr>
          <p:txBody>
            <a:bodyPr/>
            <a:lstStyle/>
            <a:p>
              <a:endParaRPr lang="fr-FR"/>
            </a:p>
          </p:txBody>
        </p:sp>
        <p:sp>
          <p:nvSpPr>
            <p:cNvPr id="103506" name="Line 82"/>
            <p:cNvSpPr>
              <a:spLocks noChangeShapeType="1"/>
            </p:cNvSpPr>
            <p:nvPr/>
          </p:nvSpPr>
          <p:spPr bwMode="auto">
            <a:xfrm flipV="1">
              <a:off x="1779" y="3354"/>
              <a:ext cx="26" cy="33"/>
            </a:xfrm>
            <a:prstGeom prst="line">
              <a:avLst/>
            </a:prstGeom>
            <a:noFill/>
            <a:ln w="7938">
              <a:solidFill>
                <a:srgbClr val="D2A2CD"/>
              </a:solidFill>
              <a:round/>
              <a:headEnd/>
              <a:tailEnd/>
            </a:ln>
          </p:spPr>
          <p:txBody>
            <a:bodyPr/>
            <a:lstStyle/>
            <a:p>
              <a:endParaRPr lang="fr-FR"/>
            </a:p>
          </p:txBody>
        </p:sp>
        <p:sp>
          <p:nvSpPr>
            <p:cNvPr id="103507" name="Line 83"/>
            <p:cNvSpPr>
              <a:spLocks noChangeShapeType="1"/>
            </p:cNvSpPr>
            <p:nvPr/>
          </p:nvSpPr>
          <p:spPr bwMode="auto">
            <a:xfrm flipV="1">
              <a:off x="1727" y="3420"/>
              <a:ext cx="26" cy="34"/>
            </a:xfrm>
            <a:prstGeom prst="line">
              <a:avLst/>
            </a:prstGeom>
            <a:noFill/>
            <a:ln w="7938">
              <a:solidFill>
                <a:srgbClr val="D2A2CD"/>
              </a:solidFill>
              <a:round/>
              <a:headEnd/>
              <a:tailEnd/>
            </a:ln>
          </p:spPr>
          <p:txBody>
            <a:bodyPr/>
            <a:lstStyle/>
            <a:p>
              <a:endParaRPr lang="fr-FR"/>
            </a:p>
          </p:txBody>
        </p:sp>
        <p:sp>
          <p:nvSpPr>
            <p:cNvPr id="103508" name="Line 84"/>
            <p:cNvSpPr>
              <a:spLocks noChangeShapeType="1"/>
            </p:cNvSpPr>
            <p:nvPr/>
          </p:nvSpPr>
          <p:spPr bwMode="auto">
            <a:xfrm flipV="1">
              <a:off x="1779" y="3354"/>
              <a:ext cx="26" cy="33"/>
            </a:xfrm>
            <a:prstGeom prst="line">
              <a:avLst/>
            </a:prstGeom>
            <a:noFill/>
            <a:ln w="7938">
              <a:solidFill>
                <a:srgbClr val="D2A2CD"/>
              </a:solidFill>
              <a:round/>
              <a:headEnd/>
              <a:tailEnd/>
            </a:ln>
          </p:spPr>
          <p:txBody>
            <a:bodyPr/>
            <a:lstStyle/>
            <a:p>
              <a:endParaRPr lang="fr-FR"/>
            </a:p>
          </p:txBody>
        </p:sp>
        <p:sp>
          <p:nvSpPr>
            <p:cNvPr id="103509" name="Line 85"/>
            <p:cNvSpPr>
              <a:spLocks noChangeShapeType="1"/>
            </p:cNvSpPr>
            <p:nvPr/>
          </p:nvSpPr>
          <p:spPr bwMode="auto">
            <a:xfrm flipV="1">
              <a:off x="1830" y="3287"/>
              <a:ext cx="26" cy="33"/>
            </a:xfrm>
            <a:prstGeom prst="line">
              <a:avLst/>
            </a:prstGeom>
            <a:noFill/>
            <a:ln w="7938">
              <a:solidFill>
                <a:srgbClr val="D2A2CD"/>
              </a:solidFill>
              <a:round/>
              <a:headEnd/>
              <a:tailEnd/>
            </a:ln>
          </p:spPr>
          <p:txBody>
            <a:bodyPr/>
            <a:lstStyle/>
            <a:p>
              <a:endParaRPr lang="fr-FR"/>
            </a:p>
          </p:txBody>
        </p:sp>
        <p:sp>
          <p:nvSpPr>
            <p:cNvPr id="103510" name="Line 86"/>
            <p:cNvSpPr>
              <a:spLocks noChangeShapeType="1"/>
            </p:cNvSpPr>
            <p:nvPr/>
          </p:nvSpPr>
          <p:spPr bwMode="auto">
            <a:xfrm flipV="1">
              <a:off x="1882" y="3220"/>
              <a:ext cx="26" cy="34"/>
            </a:xfrm>
            <a:prstGeom prst="line">
              <a:avLst/>
            </a:prstGeom>
            <a:noFill/>
            <a:ln w="7938">
              <a:solidFill>
                <a:srgbClr val="D2A2CD"/>
              </a:solidFill>
              <a:round/>
              <a:headEnd/>
              <a:tailEnd/>
            </a:ln>
          </p:spPr>
          <p:txBody>
            <a:bodyPr/>
            <a:lstStyle/>
            <a:p>
              <a:endParaRPr lang="fr-FR"/>
            </a:p>
          </p:txBody>
        </p:sp>
        <p:sp>
          <p:nvSpPr>
            <p:cNvPr id="103511" name="Line 87"/>
            <p:cNvSpPr>
              <a:spLocks noChangeShapeType="1"/>
            </p:cNvSpPr>
            <p:nvPr/>
          </p:nvSpPr>
          <p:spPr bwMode="auto">
            <a:xfrm flipV="1">
              <a:off x="1934" y="3154"/>
              <a:ext cx="26" cy="33"/>
            </a:xfrm>
            <a:prstGeom prst="line">
              <a:avLst/>
            </a:prstGeom>
            <a:noFill/>
            <a:ln w="7938">
              <a:solidFill>
                <a:srgbClr val="D2A2CD"/>
              </a:solidFill>
              <a:round/>
              <a:headEnd/>
              <a:tailEnd/>
            </a:ln>
          </p:spPr>
          <p:txBody>
            <a:bodyPr/>
            <a:lstStyle/>
            <a:p>
              <a:endParaRPr lang="fr-FR"/>
            </a:p>
          </p:txBody>
        </p:sp>
        <p:sp>
          <p:nvSpPr>
            <p:cNvPr id="103512" name="Line 88"/>
            <p:cNvSpPr>
              <a:spLocks noChangeShapeType="1"/>
            </p:cNvSpPr>
            <p:nvPr/>
          </p:nvSpPr>
          <p:spPr bwMode="auto">
            <a:xfrm flipV="1">
              <a:off x="1986" y="3087"/>
              <a:ext cx="26" cy="33"/>
            </a:xfrm>
            <a:prstGeom prst="line">
              <a:avLst/>
            </a:prstGeom>
            <a:noFill/>
            <a:ln w="7938">
              <a:solidFill>
                <a:srgbClr val="D2A2CD"/>
              </a:solidFill>
              <a:round/>
              <a:headEnd/>
              <a:tailEnd/>
            </a:ln>
          </p:spPr>
          <p:txBody>
            <a:bodyPr/>
            <a:lstStyle/>
            <a:p>
              <a:endParaRPr lang="fr-FR"/>
            </a:p>
          </p:txBody>
        </p:sp>
        <p:sp>
          <p:nvSpPr>
            <p:cNvPr id="103513" name="Line 89"/>
            <p:cNvSpPr>
              <a:spLocks noChangeShapeType="1"/>
            </p:cNvSpPr>
            <p:nvPr/>
          </p:nvSpPr>
          <p:spPr bwMode="auto">
            <a:xfrm flipV="1">
              <a:off x="2193" y="2820"/>
              <a:ext cx="26" cy="34"/>
            </a:xfrm>
            <a:prstGeom prst="line">
              <a:avLst/>
            </a:prstGeom>
            <a:noFill/>
            <a:ln w="7938">
              <a:solidFill>
                <a:srgbClr val="D2A2CD"/>
              </a:solidFill>
              <a:round/>
              <a:headEnd/>
              <a:tailEnd/>
            </a:ln>
          </p:spPr>
          <p:txBody>
            <a:bodyPr/>
            <a:lstStyle/>
            <a:p>
              <a:endParaRPr lang="fr-FR"/>
            </a:p>
          </p:txBody>
        </p:sp>
        <p:sp>
          <p:nvSpPr>
            <p:cNvPr id="103514" name="Line 90"/>
            <p:cNvSpPr>
              <a:spLocks noChangeShapeType="1"/>
            </p:cNvSpPr>
            <p:nvPr/>
          </p:nvSpPr>
          <p:spPr bwMode="auto">
            <a:xfrm flipV="1">
              <a:off x="2245" y="2754"/>
              <a:ext cx="26" cy="33"/>
            </a:xfrm>
            <a:prstGeom prst="line">
              <a:avLst/>
            </a:prstGeom>
            <a:noFill/>
            <a:ln w="7938">
              <a:solidFill>
                <a:srgbClr val="D2A2CD"/>
              </a:solidFill>
              <a:round/>
              <a:headEnd/>
              <a:tailEnd/>
            </a:ln>
          </p:spPr>
          <p:txBody>
            <a:bodyPr/>
            <a:lstStyle/>
            <a:p>
              <a:endParaRPr lang="fr-FR"/>
            </a:p>
          </p:txBody>
        </p:sp>
        <p:sp>
          <p:nvSpPr>
            <p:cNvPr id="103515" name="Line 91"/>
            <p:cNvSpPr>
              <a:spLocks noChangeShapeType="1"/>
            </p:cNvSpPr>
            <p:nvPr/>
          </p:nvSpPr>
          <p:spPr bwMode="auto">
            <a:xfrm flipV="1">
              <a:off x="2297" y="2687"/>
              <a:ext cx="26" cy="33"/>
            </a:xfrm>
            <a:prstGeom prst="line">
              <a:avLst/>
            </a:prstGeom>
            <a:noFill/>
            <a:ln w="7938">
              <a:solidFill>
                <a:srgbClr val="D2A2CD"/>
              </a:solidFill>
              <a:round/>
              <a:headEnd/>
              <a:tailEnd/>
            </a:ln>
          </p:spPr>
          <p:txBody>
            <a:bodyPr/>
            <a:lstStyle/>
            <a:p>
              <a:endParaRPr lang="fr-FR"/>
            </a:p>
          </p:txBody>
        </p:sp>
        <p:sp>
          <p:nvSpPr>
            <p:cNvPr id="103516" name="Line 92"/>
            <p:cNvSpPr>
              <a:spLocks noChangeShapeType="1"/>
            </p:cNvSpPr>
            <p:nvPr/>
          </p:nvSpPr>
          <p:spPr bwMode="auto">
            <a:xfrm flipV="1">
              <a:off x="2349" y="2620"/>
              <a:ext cx="26" cy="34"/>
            </a:xfrm>
            <a:prstGeom prst="line">
              <a:avLst/>
            </a:prstGeom>
            <a:noFill/>
            <a:ln w="7938">
              <a:solidFill>
                <a:srgbClr val="D2A2CD"/>
              </a:solidFill>
              <a:round/>
              <a:headEnd/>
              <a:tailEnd/>
            </a:ln>
          </p:spPr>
          <p:txBody>
            <a:bodyPr/>
            <a:lstStyle/>
            <a:p>
              <a:endParaRPr lang="fr-FR"/>
            </a:p>
          </p:txBody>
        </p:sp>
        <p:sp>
          <p:nvSpPr>
            <p:cNvPr id="103517" name="Line 93"/>
            <p:cNvSpPr>
              <a:spLocks noChangeShapeType="1"/>
            </p:cNvSpPr>
            <p:nvPr/>
          </p:nvSpPr>
          <p:spPr bwMode="auto">
            <a:xfrm flipV="1">
              <a:off x="2401" y="2574"/>
              <a:ext cx="10" cy="13"/>
            </a:xfrm>
            <a:prstGeom prst="line">
              <a:avLst/>
            </a:prstGeom>
            <a:noFill/>
            <a:ln w="7938">
              <a:solidFill>
                <a:srgbClr val="D2A2CD"/>
              </a:solidFill>
              <a:round/>
              <a:headEnd/>
              <a:tailEnd/>
            </a:ln>
          </p:spPr>
          <p:txBody>
            <a:bodyPr/>
            <a:lstStyle/>
            <a:p>
              <a:endParaRPr lang="fr-FR"/>
            </a:p>
          </p:txBody>
        </p:sp>
        <p:sp>
          <p:nvSpPr>
            <p:cNvPr id="103518" name="Line 94"/>
            <p:cNvSpPr>
              <a:spLocks noChangeShapeType="1"/>
            </p:cNvSpPr>
            <p:nvPr/>
          </p:nvSpPr>
          <p:spPr bwMode="auto">
            <a:xfrm flipH="1" flipV="1">
              <a:off x="3982" y="3420"/>
              <a:ext cx="26" cy="34"/>
            </a:xfrm>
            <a:prstGeom prst="line">
              <a:avLst/>
            </a:prstGeom>
            <a:noFill/>
            <a:ln w="7938">
              <a:solidFill>
                <a:srgbClr val="D2A2CD"/>
              </a:solidFill>
              <a:round/>
              <a:headEnd/>
              <a:tailEnd/>
            </a:ln>
          </p:spPr>
          <p:txBody>
            <a:bodyPr/>
            <a:lstStyle/>
            <a:p>
              <a:endParaRPr lang="fr-FR"/>
            </a:p>
          </p:txBody>
        </p:sp>
        <p:sp>
          <p:nvSpPr>
            <p:cNvPr id="103519" name="Line 95"/>
            <p:cNvSpPr>
              <a:spLocks noChangeShapeType="1"/>
            </p:cNvSpPr>
            <p:nvPr/>
          </p:nvSpPr>
          <p:spPr bwMode="auto">
            <a:xfrm flipH="1" flipV="1">
              <a:off x="3930" y="3354"/>
              <a:ext cx="26" cy="33"/>
            </a:xfrm>
            <a:prstGeom prst="line">
              <a:avLst/>
            </a:prstGeom>
            <a:noFill/>
            <a:ln w="7938">
              <a:solidFill>
                <a:srgbClr val="D2A2CD"/>
              </a:solidFill>
              <a:round/>
              <a:headEnd/>
              <a:tailEnd/>
            </a:ln>
          </p:spPr>
          <p:txBody>
            <a:bodyPr/>
            <a:lstStyle/>
            <a:p>
              <a:endParaRPr lang="fr-FR"/>
            </a:p>
          </p:txBody>
        </p:sp>
        <p:sp>
          <p:nvSpPr>
            <p:cNvPr id="103520" name="Line 96"/>
            <p:cNvSpPr>
              <a:spLocks noChangeShapeType="1"/>
            </p:cNvSpPr>
            <p:nvPr/>
          </p:nvSpPr>
          <p:spPr bwMode="auto">
            <a:xfrm flipH="1" flipV="1">
              <a:off x="3878" y="3287"/>
              <a:ext cx="26" cy="33"/>
            </a:xfrm>
            <a:prstGeom prst="line">
              <a:avLst/>
            </a:prstGeom>
            <a:noFill/>
            <a:ln w="7938">
              <a:solidFill>
                <a:srgbClr val="D2A2CD"/>
              </a:solidFill>
              <a:round/>
              <a:headEnd/>
              <a:tailEnd/>
            </a:ln>
          </p:spPr>
          <p:txBody>
            <a:bodyPr/>
            <a:lstStyle/>
            <a:p>
              <a:endParaRPr lang="fr-FR"/>
            </a:p>
          </p:txBody>
        </p:sp>
        <p:sp>
          <p:nvSpPr>
            <p:cNvPr id="103521" name="Line 97"/>
            <p:cNvSpPr>
              <a:spLocks noChangeShapeType="1"/>
            </p:cNvSpPr>
            <p:nvPr/>
          </p:nvSpPr>
          <p:spPr bwMode="auto">
            <a:xfrm flipH="1" flipV="1">
              <a:off x="3826" y="3220"/>
              <a:ext cx="26" cy="34"/>
            </a:xfrm>
            <a:prstGeom prst="line">
              <a:avLst/>
            </a:prstGeom>
            <a:noFill/>
            <a:ln w="7938">
              <a:solidFill>
                <a:srgbClr val="D2A2CD"/>
              </a:solidFill>
              <a:round/>
              <a:headEnd/>
              <a:tailEnd/>
            </a:ln>
          </p:spPr>
          <p:txBody>
            <a:bodyPr/>
            <a:lstStyle/>
            <a:p>
              <a:endParaRPr lang="fr-FR"/>
            </a:p>
          </p:txBody>
        </p:sp>
        <p:sp>
          <p:nvSpPr>
            <p:cNvPr id="103522" name="Line 98"/>
            <p:cNvSpPr>
              <a:spLocks noChangeShapeType="1"/>
            </p:cNvSpPr>
            <p:nvPr/>
          </p:nvSpPr>
          <p:spPr bwMode="auto">
            <a:xfrm flipH="1" flipV="1">
              <a:off x="3775" y="3154"/>
              <a:ext cx="25" cy="33"/>
            </a:xfrm>
            <a:prstGeom prst="line">
              <a:avLst/>
            </a:prstGeom>
            <a:noFill/>
            <a:ln w="7938">
              <a:solidFill>
                <a:srgbClr val="D2A2CD"/>
              </a:solidFill>
              <a:round/>
              <a:headEnd/>
              <a:tailEnd/>
            </a:ln>
          </p:spPr>
          <p:txBody>
            <a:bodyPr/>
            <a:lstStyle/>
            <a:p>
              <a:endParaRPr lang="fr-FR"/>
            </a:p>
          </p:txBody>
        </p:sp>
        <p:sp>
          <p:nvSpPr>
            <p:cNvPr id="103523" name="Line 99"/>
            <p:cNvSpPr>
              <a:spLocks noChangeShapeType="1"/>
            </p:cNvSpPr>
            <p:nvPr/>
          </p:nvSpPr>
          <p:spPr bwMode="auto">
            <a:xfrm flipH="1" flipV="1">
              <a:off x="3723" y="3087"/>
              <a:ext cx="26" cy="33"/>
            </a:xfrm>
            <a:prstGeom prst="line">
              <a:avLst/>
            </a:prstGeom>
            <a:noFill/>
            <a:ln w="7938">
              <a:solidFill>
                <a:srgbClr val="D2A2CD"/>
              </a:solidFill>
              <a:round/>
              <a:headEnd/>
              <a:tailEnd/>
            </a:ln>
          </p:spPr>
          <p:txBody>
            <a:bodyPr/>
            <a:lstStyle/>
            <a:p>
              <a:endParaRPr lang="fr-FR"/>
            </a:p>
          </p:txBody>
        </p:sp>
        <p:sp>
          <p:nvSpPr>
            <p:cNvPr id="103524" name="Line 100"/>
            <p:cNvSpPr>
              <a:spLocks noChangeShapeType="1"/>
            </p:cNvSpPr>
            <p:nvPr/>
          </p:nvSpPr>
          <p:spPr bwMode="auto">
            <a:xfrm flipH="1" flipV="1">
              <a:off x="3671" y="3020"/>
              <a:ext cx="26" cy="34"/>
            </a:xfrm>
            <a:prstGeom prst="line">
              <a:avLst/>
            </a:prstGeom>
            <a:noFill/>
            <a:ln w="7938">
              <a:solidFill>
                <a:srgbClr val="D2A2CD"/>
              </a:solidFill>
              <a:round/>
              <a:headEnd/>
              <a:tailEnd/>
            </a:ln>
          </p:spPr>
          <p:txBody>
            <a:bodyPr/>
            <a:lstStyle/>
            <a:p>
              <a:endParaRPr lang="fr-FR"/>
            </a:p>
          </p:txBody>
        </p:sp>
        <p:sp>
          <p:nvSpPr>
            <p:cNvPr id="103525" name="Line 101"/>
            <p:cNvSpPr>
              <a:spLocks noChangeShapeType="1"/>
            </p:cNvSpPr>
            <p:nvPr/>
          </p:nvSpPr>
          <p:spPr bwMode="auto">
            <a:xfrm flipH="1" flipV="1">
              <a:off x="3619" y="2954"/>
              <a:ext cx="26" cy="33"/>
            </a:xfrm>
            <a:prstGeom prst="line">
              <a:avLst/>
            </a:prstGeom>
            <a:noFill/>
            <a:ln w="7938">
              <a:solidFill>
                <a:srgbClr val="D2A2CD"/>
              </a:solidFill>
              <a:round/>
              <a:headEnd/>
              <a:tailEnd/>
            </a:ln>
          </p:spPr>
          <p:txBody>
            <a:bodyPr/>
            <a:lstStyle/>
            <a:p>
              <a:endParaRPr lang="fr-FR"/>
            </a:p>
          </p:txBody>
        </p:sp>
        <p:sp>
          <p:nvSpPr>
            <p:cNvPr id="103526" name="Line 102"/>
            <p:cNvSpPr>
              <a:spLocks noChangeShapeType="1"/>
            </p:cNvSpPr>
            <p:nvPr/>
          </p:nvSpPr>
          <p:spPr bwMode="auto">
            <a:xfrm flipH="1" flipV="1">
              <a:off x="3567" y="2887"/>
              <a:ext cx="26" cy="33"/>
            </a:xfrm>
            <a:prstGeom prst="line">
              <a:avLst/>
            </a:prstGeom>
            <a:noFill/>
            <a:ln w="7938">
              <a:solidFill>
                <a:srgbClr val="D2A2CD"/>
              </a:solidFill>
              <a:round/>
              <a:headEnd/>
              <a:tailEnd/>
            </a:ln>
          </p:spPr>
          <p:txBody>
            <a:bodyPr/>
            <a:lstStyle/>
            <a:p>
              <a:endParaRPr lang="fr-FR"/>
            </a:p>
          </p:txBody>
        </p:sp>
        <p:sp>
          <p:nvSpPr>
            <p:cNvPr id="103527" name="Line 103"/>
            <p:cNvSpPr>
              <a:spLocks noChangeShapeType="1"/>
            </p:cNvSpPr>
            <p:nvPr/>
          </p:nvSpPr>
          <p:spPr bwMode="auto">
            <a:xfrm flipH="1" flipV="1">
              <a:off x="3515" y="2820"/>
              <a:ext cx="26" cy="34"/>
            </a:xfrm>
            <a:prstGeom prst="line">
              <a:avLst/>
            </a:prstGeom>
            <a:noFill/>
            <a:ln w="7938">
              <a:solidFill>
                <a:srgbClr val="D2A2CD"/>
              </a:solidFill>
              <a:round/>
              <a:headEnd/>
              <a:tailEnd/>
            </a:ln>
          </p:spPr>
          <p:txBody>
            <a:bodyPr/>
            <a:lstStyle/>
            <a:p>
              <a:endParaRPr lang="fr-FR"/>
            </a:p>
          </p:txBody>
        </p:sp>
        <p:sp>
          <p:nvSpPr>
            <p:cNvPr id="103528" name="Line 104"/>
            <p:cNvSpPr>
              <a:spLocks noChangeShapeType="1"/>
            </p:cNvSpPr>
            <p:nvPr/>
          </p:nvSpPr>
          <p:spPr bwMode="auto">
            <a:xfrm flipH="1" flipV="1">
              <a:off x="3463" y="2754"/>
              <a:ext cx="26" cy="33"/>
            </a:xfrm>
            <a:prstGeom prst="line">
              <a:avLst/>
            </a:prstGeom>
            <a:noFill/>
            <a:ln w="7938">
              <a:solidFill>
                <a:srgbClr val="D2A2CD"/>
              </a:solidFill>
              <a:round/>
              <a:headEnd/>
              <a:tailEnd/>
            </a:ln>
          </p:spPr>
          <p:txBody>
            <a:bodyPr/>
            <a:lstStyle/>
            <a:p>
              <a:endParaRPr lang="fr-FR"/>
            </a:p>
          </p:txBody>
        </p:sp>
        <p:sp>
          <p:nvSpPr>
            <p:cNvPr id="103529" name="Line 105"/>
            <p:cNvSpPr>
              <a:spLocks noChangeShapeType="1"/>
            </p:cNvSpPr>
            <p:nvPr/>
          </p:nvSpPr>
          <p:spPr bwMode="auto">
            <a:xfrm flipH="1" flipV="1">
              <a:off x="3412" y="2687"/>
              <a:ext cx="26" cy="33"/>
            </a:xfrm>
            <a:prstGeom prst="line">
              <a:avLst/>
            </a:prstGeom>
            <a:noFill/>
            <a:ln w="7938">
              <a:solidFill>
                <a:srgbClr val="D2A2CD"/>
              </a:solidFill>
              <a:round/>
              <a:headEnd/>
              <a:tailEnd/>
            </a:ln>
          </p:spPr>
          <p:txBody>
            <a:bodyPr/>
            <a:lstStyle/>
            <a:p>
              <a:endParaRPr lang="fr-FR"/>
            </a:p>
          </p:txBody>
        </p:sp>
        <p:sp>
          <p:nvSpPr>
            <p:cNvPr id="103530" name="Line 106"/>
            <p:cNvSpPr>
              <a:spLocks noChangeShapeType="1"/>
            </p:cNvSpPr>
            <p:nvPr/>
          </p:nvSpPr>
          <p:spPr bwMode="auto">
            <a:xfrm flipH="1" flipV="1">
              <a:off x="3360" y="2620"/>
              <a:ext cx="26" cy="34"/>
            </a:xfrm>
            <a:prstGeom prst="line">
              <a:avLst/>
            </a:prstGeom>
            <a:noFill/>
            <a:ln w="7938">
              <a:solidFill>
                <a:srgbClr val="D2A2CD"/>
              </a:solidFill>
              <a:round/>
              <a:headEnd/>
              <a:tailEnd/>
            </a:ln>
          </p:spPr>
          <p:txBody>
            <a:bodyPr/>
            <a:lstStyle/>
            <a:p>
              <a:endParaRPr lang="fr-FR"/>
            </a:p>
          </p:txBody>
        </p:sp>
        <p:sp>
          <p:nvSpPr>
            <p:cNvPr id="103531" name="Line 107"/>
            <p:cNvSpPr>
              <a:spLocks noChangeShapeType="1"/>
            </p:cNvSpPr>
            <p:nvPr/>
          </p:nvSpPr>
          <p:spPr bwMode="auto">
            <a:xfrm flipH="1" flipV="1">
              <a:off x="3324" y="2574"/>
              <a:ext cx="10" cy="13"/>
            </a:xfrm>
            <a:prstGeom prst="line">
              <a:avLst/>
            </a:prstGeom>
            <a:noFill/>
            <a:ln w="7938">
              <a:solidFill>
                <a:srgbClr val="D2A2CD"/>
              </a:solidFill>
              <a:round/>
              <a:headEnd/>
              <a:tailEnd/>
            </a:ln>
          </p:spPr>
          <p:txBody>
            <a:bodyPr/>
            <a:lstStyle/>
            <a:p>
              <a:endParaRPr lang="fr-FR"/>
            </a:p>
          </p:txBody>
        </p:sp>
        <p:sp>
          <p:nvSpPr>
            <p:cNvPr id="103532" name="Line 108"/>
            <p:cNvSpPr>
              <a:spLocks noChangeShapeType="1"/>
            </p:cNvSpPr>
            <p:nvPr/>
          </p:nvSpPr>
          <p:spPr bwMode="auto">
            <a:xfrm flipV="1">
              <a:off x="2867" y="2487"/>
              <a:ext cx="1" cy="367"/>
            </a:xfrm>
            <a:prstGeom prst="line">
              <a:avLst/>
            </a:prstGeom>
            <a:noFill/>
            <a:ln w="23813">
              <a:solidFill>
                <a:srgbClr val="D2A2CD"/>
              </a:solidFill>
              <a:round/>
              <a:headEnd/>
              <a:tailEnd/>
            </a:ln>
          </p:spPr>
          <p:txBody>
            <a:bodyPr/>
            <a:lstStyle/>
            <a:p>
              <a:endParaRPr lang="fr-FR"/>
            </a:p>
          </p:txBody>
        </p:sp>
        <p:sp>
          <p:nvSpPr>
            <p:cNvPr id="103533" name="Line 109"/>
            <p:cNvSpPr>
              <a:spLocks noChangeShapeType="1"/>
            </p:cNvSpPr>
            <p:nvPr/>
          </p:nvSpPr>
          <p:spPr bwMode="auto">
            <a:xfrm>
              <a:off x="2608" y="1120"/>
              <a:ext cx="259" cy="367"/>
            </a:xfrm>
            <a:prstGeom prst="line">
              <a:avLst/>
            </a:prstGeom>
            <a:noFill/>
            <a:ln w="23813">
              <a:solidFill>
                <a:srgbClr val="D2A2CD"/>
              </a:solidFill>
              <a:round/>
              <a:headEnd/>
              <a:tailEnd/>
            </a:ln>
          </p:spPr>
          <p:txBody>
            <a:bodyPr/>
            <a:lstStyle/>
            <a:p>
              <a:endParaRPr lang="fr-FR"/>
            </a:p>
          </p:txBody>
        </p:sp>
        <p:sp>
          <p:nvSpPr>
            <p:cNvPr id="103534" name="Line 110"/>
            <p:cNvSpPr>
              <a:spLocks noChangeShapeType="1"/>
            </p:cNvSpPr>
            <p:nvPr/>
          </p:nvSpPr>
          <p:spPr bwMode="auto">
            <a:xfrm flipH="1">
              <a:off x="2867" y="1120"/>
              <a:ext cx="260" cy="367"/>
            </a:xfrm>
            <a:prstGeom prst="line">
              <a:avLst/>
            </a:prstGeom>
            <a:noFill/>
            <a:ln w="23813">
              <a:solidFill>
                <a:srgbClr val="D2A2CD"/>
              </a:solidFill>
              <a:round/>
              <a:headEnd/>
              <a:tailEnd/>
            </a:ln>
          </p:spPr>
          <p:txBody>
            <a:bodyPr/>
            <a:lstStyle/>
            <a:p>
              <a:endParaRPr lang="fr-FR"/>
            </a:p>
          </p:txBody>
        </p:sp>
        <p:sp>
          <p:nvSpPr>
            <p:cNvPr id="103535" name="Line 111"/>
            <p:cNvSpPr>
              <a:spLocks noChangeShapeType="1"/>
            </p:cNvSpPr>
            <p:nvPr/>
          </p:nvSpPr>
          <p:spPr bwMode="auto">
            <a:xfrm flipH="1">
              <a:off x="3401" y="1587"/>
              <a:ext cx="348" cy="160"/>
            </a:xfrm>
            <a:prstGeom prst="line">
              <a:avLst/>
            </a:prstGeom>
            <a:noFill/>
            <a:ln w="23813">
              <a:solidFill>
                <a:srgbClr val="D2A2CD"/>
              </a:solidFill>
              <a:round/>
              <a:headEnd/>
              <a:tailEnd/>
            </a:ln>
          </p:spPr>
          <p:txBody>
            <a:bodyPr/>
            <a:lstStyle/>
            <a:p>
              <a:endParaRPr lang="fr-FR"/>
            </a:p>
          </p:txBody>
        </p:sp>
        <p:sp>
          <p:nvSpPr>
            <p:cNvPr id="103536" name="Line 112"/>
            <p:cNvSpPr>
              <a:spLocks noChangeShapeType="1"/>
            </p:cNvSpPr>
            <p:nvPr/>
          </p:nvSpPr>
          <p:spPr bwMode="auto">
            <a:xfrm flipV="1">
              <a:off x="1675" y="2080"/>
              <a:ext cx="601" cy="240"/>
            </a:xfrm>
            <a:prstGeom prst="line">
              <a:avLst/>
            </a:prstGeom>
            <a:noFill/>
            <a:ln w="23813">
              <a:solidFill>
                <a:srgbClr val="D2A2CD"/>
              </a:solidFill>
              <a:round/>
              <a:headEnd/>
              <a:tailEnd/>
            </a:ln>
          </p:spPr>
          <p:txBody>
            <a:bodyPr/>
            <a:lstStyle/>
            <a:p>
              <a:endParaRPr lang="fr-FR"/>
            </a:p>
          </p:txBody>
        </p:sp>
        <p:sp>
          <p:nvSpPr>
            <p:cNvPr id="103537" name="Line 113"/>
            <p:cNvSpPr>
              <a:spLocks noChangeShapeType="1"/>
            </p:cNvSpPr>
            <p:nvPr/>
          </p:nvSpPr>
          <p:spPr bwMode="auto">
            <a:xfrm>
              <a:off x="3458" y="2080"/>
              <a:ext cx="602" cy="240"/>
            </a:xfrm>
            <a:prstGeom prst="line">
              <a:avLst/>
            </a:prstGeom>
            <a:noFill/>
            <a:ln w="23813">
              <a:solidFill>
                <a:srgbClr val="D2A2CD"/>
              </a:solidFill>
              <a:round/>
              <a:headEnd/>
              <a:tailEnd/>
            </a:ln>
          </p:spPr>
          <p:txBody>
            <a:bodyPr/>
            <a:lstStyle/>
            <a:p>
              <a:endParaRPr lang="fr-FR"/>
            </a:p>
          </p:txBody>
        </p:sp>
        <p:sp>
          <p:nvSpPr>
            <p:cNvPr id="103538" name="Rectangle 114"/>
            <p:cNvSpPr>
              <a:spLocks noChangeArrowheads="1"/>
            </p:cNvSpPr>
            <p:nvPr/>
          </p:nvSpPr>
          <p:spPr bwMode="auto">
            <a:xfrm>
              <a:off x="1333" y="1506"/>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39" name="Oval 115"/>
            <p:cNvSpPr>
              <a:spLocks noChangeArrowheads="1"/>
            </p:cNvSpPr>
            <p:nvPr/>
          </p:nvSpPr>
          <p:spPr bwMode="auto">
            <a:xfrm>
              <a:off x="2271" y="1487"/>
              <a:ext cx="1187" cy="993"/>
            </a:xfrm>
            <a:prstGeom prst="ellipse">
              <a:avLst/>
            </a:prstGeom>
            <a:solidFill>
              <a:schemeClr val="hlink"/>
            </a:solidFill>
            <a:ln w="39751">
              <a:solidFill>
                <a:srgbClr val="D2A2CD"/>
              </a:solidFill>
              <a:round/>
              <a:headEnd/>
              <a:tailEnd/>
            </a:ln>
          </p:spPr>
          <p:txBody>
            <a:bodyPr/>
            <a:lstStyle/>
            <a:p>
              <a:pPr algn="ctr"/>
              <a:r>
                <a:rPr lang="fr-CA" sz="1600" b="1">
                  <a:solidFill>
                    <a:srgbClr val="000000"/>
                  </a:solidFill>
                  <a:latin typeface="Arial" charset="0"/>
                </a:rPr>
                <a:t>CSSS</a:t>
              </a:r>
            </a:p>
            <a:p>
              <a:pPr algn="ctr"/>
              <a:endParaRPr lang="fr-CA" sz="1600" b="1">
                <a:solidFill>
                  <a:srgbClr val="000000"/>
                </a:solidFill>
                <a:latin typeface="Arial" charset="0"/>
              </a:endParaRPr>
            </a:p>
            <a:p>
              <a:pPr algn="ctr"/>
              <a:r>
                <a:rPr lang="fr-CA" sz="1200">
                  <a:solidFill>
                    <a:srgbClr val="000000"/>
                  </a:solidFill>
                  <a:latin typeface="Arial" charset="0"/>
                </a:rPr>
                <a:t>CH – CLSC – CHSLD</a:t>
              </a:r>
            </a:p>
            <a:p>
              <a:pPr algn="ctr"/>
              <a:endParaRPr lang="fr-CA" sz="1200">
                <a:solidFill>
                  <a:srgbClr val="000000"/>
                </a:solidFill>
                <a:latin typeface="Arial" charset="0"/>
              </a:endParaRPr>
            </a:p>
            <a:p>
              <a:pPr algn="ctr"/>
              <a:r>
                <a:rPr lang="fr-CA" sz="1200">
                  <a:solidFill>
                    <a:srgbClr val="000000"/>
                  </a:solidFill>
                  <a:latin typeface="Arial" charset="0"/>
                </a:rPr>
                <a:t>CLSC - CHSLD</a:t>
              </a:r>
              <a:endParaRPr lang="fr-FR" sz="1200">
                <a:solidFill>
                  <a:srgbClr val="000000"/>
                </a:solidFill>
                <a:latin typeface="Arial" charset="0"/>
              </a:endParaRPr>
            </a:p>
          </p:txBody>
        </p:sp>
        <p:sp>
          <p:nvSpPr>
            <p:cNvPr id="103540" name="Line 116"/>
            <p:cNvSpPr>
              <a:spLocks noChangeShapeType="1"/>
            </p:cNvSpPr>
            <p:nvPr/>
          </p:nvSpPr>
          <p:spPr bwMode="auto">
            <a:xfrm>
              <a:off x="1986" y="1587"/>
              <a:ext cx="347" cy="160"/>
            </a:xfrm>
            <a:prstGeom prst="line">
              <a:avLst/>
            </a:prstGeom>
            <a:noFill/>
            <a:ln w="23813">
              <a:solidFill>
                <a:srgbClr val="D2A2CD"/>
              </a:solidFill>
              <a:round/>
              <a:headEnd/>
              <a:tailEnd/>
            </a:ln>
          </p:spPr>
          <p:txBody>
            <a:bodyPr/>
            <a:lstStyle/>
            <a:p>
              <a:endParaRPr lang="fr-FR"/>
            </a:p>
          </p:txBody>
        </p:sp>
        <p:sp>
          <p:nvSpPr>
            <p:cNvPr id="103541" name="Rectangle 117"/>
            <p:cNvSpPr>
              <a:spLocks noChangeArrowheads="1"/>
            </p:cNvSpPr>
            <p:nvPr/>
          </p:nvSpPr>
          <p:spPr bwMode="auto">
            <a:xfrm>
              <a:off x="1338" y="2559"/>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42" name="Rectangle 118"/>
            <p:cNvSpPr>
              <a:spLocks noChangeArrowheads="1"/>
            </p:cNvSpPr>
            <p:nvPr/>
          </p:nvSpPr>
          <p:spPr bwMode="auto">
            <a:xfrm>
              <a:off x="1131" y="2726"/>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43" name="Line 119"/>
            <p:cNvSpPr>
              <a:spLocks noChangeShapeType="1"/>
            </p:cNvSpPr>
            <p:nvPr/>
          </p:nvSpPr>
          <p:spPr bwMode="auto">
            <a:xfrm flipV="1">
              <a:off x="2038" y="3020"/>
              <a:ext cx="26" cy="34"/>
            </a:xfrm>
            <a:prstGeom prst="line">
              <a:avLst/>
            </a:prstGeom>
            <a:noFill/>
            <a:ln w="7938">
              <a:solidFill>
                <a:srgbClr val="D2A2CD"/>
              </a:solidFill>
              <a:round/>
              <a:headEnd/>
              <a:tailEnd/>
            </a:ln>
          </p:spPr>
          <p:txBody>
            <a:bodyPr/>
            <a:lstStyle/>
            <a:p>
              <a:endParaRPr lang="fr-FR"/>
            </a:p>
          </p:txBody>
        </p:sp>
        <p:sp>
          <p:nvSpPr>
            <p:cNvPr id="103544" name="Line 120"/>
            <p:cNvSpPr>
              <a:spLocks noChangeShapeType="1"/>
            </p:cNvSpPr>
            <p:nvPr/>
          </p:nvSpPr>
          <p:spPr bwMode="auto">
            <a:xfrm flipV="1">
              <a:off x="2090" y="2954"/>
              <a:ext cx="26" cy="33"/>
            </a:xfrm>
            <a:prstGeom prst="line">
              <a:avLst/>
            </a:prstGeom>
            <a:noFill/>
            <a:ln w="7938">
              <a:solidFill>
                <a:srgbClr val="D2A2CD"/>
              </a:solidFill>
              <a:round/>
              <a:headEnd/>
              <a:tailEnd/>
            </a:ln>
          </p:spPr>
          <p:txBody>
            <a:bodyPr/>
            <a:lstStyle/>
            <a:p>
              <a:endParaRPr lang="fr-FR"/>
            </a:p>
          </p:txBody>
        </p:sp>
        <p:sp>
          <p:nvSpPr>
            <p:cNvPr id="103545" name="Line 121"/>
            <p:cNvSpPr>
              <a:spLocks noChangeShapeType="1"/>
            </p:cNvSpPr>
            <p:nvPr/>
          </p:nvSpPr>
          <p:spPr bwMode="auto">
            <a:xfrm flipV="1">
              <a:off x="2142" y="2887"/>
              <a:ext cx="25" cy="33"/>
            </a:xfrm>
            <a:prstGeom prst="line">
              <a:avLst/>
            </a:prstGeom>
            <a:noFill/>
            <a:ln w="7938">
              <a:solidFill>
                <a:srgbClr val="D2A2CD"/>
              </a:solidFill>
              <a:round/>
              <a:headEnd/>
              <a:tailEnd/>
            </a:ln>
          </p:spPr>
          <p:txBody>
            <a:bodyPr/>
            <a:lstStyle/>
            <a:p>
              <a:endParaRPr lang="fr-FR"/>
            </a:p>
          </p:txBody>
        </p:sp>
        <p:sp>
          <p:nvSpPr>
            <p:cNvPr id="103546" name="Line 122"/>
            <p:cNvSpPr>
              <a:spLocks noChangeShapeType="1"/>
            </p:cNvSpPr>
            <p:nvPr/>
          </p:nvSpPr>
          <p:spPr bwMode="auto">
            <a:xfrm flipV="1">
              <a:off x="2401" y="2554"/>
              <a:ext cx="26" cy="33"/>
            </a:xfrm>
            <a:prstGeom prst="line">
              <a:avLst/>
            </a:prstGeom>
            <a:noFill/>
            <a:ln w="7938">
              <a:solidFill>
                <a:srgbClr val="D2A2CD"/>
              </a:solidFill>
              <a:round/>
              <a:headEnd/>
              <a:tailEnd/>
            </a:ln>
          </p:spPr>
          <p:txBody>
            <a:bodyPr/>
            <a:lstStyle/>
            <a:p>
              <a:endParaRPr lang="fr-FR"/>
            </a:p>
          </p:txBody>
        </p:sp>
        <p:sp>
          <p:nvSpPr>
            <p:cNvPr id="103547" name="Line 123"/>
            <p:cNvSpPr>
              <a:spLocks noChangeShapeType="1"/>
            </p:cNvSpPr>
            <p:nvPr/>
          </p:nvSpPr>
          <p:spPr bwMode="auto">
            <a:xfrm flipV="1">
              <a:off x="2453" y="2487"/>
              <a:ext cx="26" cy="33"/>
            </a:xfrm>
            <a:prstGeom prst="line">
              <a:avLst/>
            </a:prstGeom>
            <a:noFill/>
            <a:ln w="7938">
              <a:solidFill>
                <a:srgbClr val="D2A2CD"/>
              </a:solidFill>
              <a:round/>
              <a:headEnd/>
              <a:tailEnd/>
            </a:ln>
          </p:spPr>
          <p:txBody>
            <a:bodyPr/>
            <a:lstStyle/>
            <a:p>
              <a:endParaRPr lang="fr-FR"/>
            </a:p>
          </p:txBody>
        </p:sp>
        <p:sp>
          <p:nvSpPr>
            <p:cNvPr id="103548" name="Line 124"/>
            <p:cNvSpPr>
              <a:spLocks noChangeShapeType="1"/>
            </p:cNvSpPr>
            <p:nvPr/>
          </p:nvSpPr>
          <p:spPr bwMode="auto">
            <a:xfrm flipV="1">
              <a:off x="2504" y="2420"/>
              <a:ext cx="26" cy="34"/>
            </a:xfrm>
            <a:prstGeom prst="line">
              <a:avLst/>
            </a:prstGeom>
            <a:noFill/>
            <a:ln w="7938">
              <a:solidFill>
                <a:srgbClr val="D2A2CD"/>
              </a:solidFill>
              <a:round/>
              <a:headEnd/>
              <a:tailEnd/>
            </a:ln>
          </p:spPr>
          <p:txBody>
            <a:bodyPr/>
            <a:lstStyle/>
            <a:p>
              <a:endParaRPr lang="fr-FR"/>
            </a:p>
          </p:txBody>
        </p:sp>
        <p:sp>
          <p:nvSpPr>
            <p:cNvPr id="103549" name="Line 125"/>
            <p:cNvSpPr>
              <a:spLocks noChangeShapeType="1"/>
            </p:cNvSpPr>
            <p:nvPr/>
          </p:nvSpPr>
          <p:spPr bwMode="auto">
            <a:xfrm flipH="1" flipV="1">
              <a:off x="3308" y="2554"/>
              <a:ext cx="26" cy="33"/>
            </a:xfrm>
            <a:prstGeom prst="line">
              <a:avLst/>
            </a:prstGeom>
            <a:noFill/>
            <a:ln w="7938">
              <a:solidFill>
                <a:srgbClr val="D2A2CD"/>
              </a:solidFill>
              <a:round/>
              <a:headEnd/>
              <a:tailEnd/>
            </a:ln>
          </p:spPr>
          <p:txBody>
            <a:bodyPr/>
            <a:lstStyle/>
            <a:p>
              <a:endParaRPr lang="fr-FR"/>
            </a:p>
          </p:txBody>
        </p:sp>
        <p:sp>
          <p:nvSpPr>
            <p:cNvPr id="103550" name="Line 126"/>
            <p:cNvSpPr>
              <a:spLocks noChangeShapeType="1"/>
            </p:cNvSpPr>
            <p:nvPr/>
          </p:nvSpPr>
          <p:spPr bwMode="auto">
            <a:xfrm flipH="1" flipV="1">
              <a:off x="3256" y="2487"/>
              <a:ext cx="26" cy="33"/>
            </a:xfrm>
            <a:prstGeom prst="line">
              <a:avLst/>
            </a:prstGeom>
            <a:noFill/>
            <a:ln w="7938">
              <a:solidFill>
                <a:srgbClr val="D2A2CD"/>
              </a:solidFill>
              <a:round/>
              <a:headEnd/>
              <a:tailEnd/>
            </a:ln>
          </p:spPr>
          <p:txBody>
            <a:bodyPr/>
            <a:lstStyle/>
            <a:p>
              <a:endParaRPr lang="fr-FR"/>
            </a:p>
          </p:txBody>
        </p:sp>
        <p:sp>
          <p:nvSpPr>
            <p:cNvPr id="103551" name="Line 127"/>
            <p:cNvSpPr>
              <a:spLocks noChangeShapeType="1"/>
            </p:cNvSpPr>
            <p:nvPr/>
          </p:nvSpPr>
          <p:spPr bwMode="auto">
            <a:xfrm flipH="1" flipV="1">
              <a:off x="3204" y="2420"/>
              <a:ext cx="26" cy="34"/>
            </a:xfrm>
            <a:prstGeom prst="line">
              <a:avLst/>
            </a:prstGeom>
            <a:noFill/>
            <a:ln w="7938">
              <a:solidFill>
                <a:srgbClr val="D2A2CD"/>
              </a:solidFill>
              <a:round/>
              <a:headEnd/>
              <a:tailEnd/>
            </a:ln>
          </p:spPr>
          <p:txBody>
            <a:bodyPr/>
            <a:lstStyle/>
            <a:p>
              <a:endParaRPr lang="fr-FR"/>
            </a:p>
          </p:txBody>
        </p:sp>
        <p:sp>
          <p:nvSpPr>
            <p:cNvPr id="103552" name="Rectangle 128"/>
            <p:cNvSpPr>
              <a:spLocks noChangeArrowheads="1"/>
            </p:cNvSpPr>
            <p:nvPr/>
          </p:nvSpPr>
          <p:spPr bwMode="auto">
            <a:xfrm>
              <a:off x="2676" y="1619"/>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53" name="Rectangle 129"/>
            <p:cNvSpPr>
              <a:spLocks noChangeArrowheads="1"/>
            </p:cNvSpPr>
            <p:nvPr/>
          </p:nvSpPr>
          <p:spPr bwMode="auto">
            <a:xfrm>
              <a:off x="2375" y="1913"/>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54" name="Rectangle 130"/>
            <p:cNvSpPr>
              <a:spLocks noChangeArrowheads="1"/>
            </p:cNvSpPr>
            <p:nvPr/>
          </p:nvSpPr>
          <p:spPr bwMode="auto">
            <a:xfrm>
              <a:off x="2453" y="2127"/>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55" name="Freeform 131"/>
            <p:cNvSpPr>
              <a:spLocks/>
            </p:cNvSpPr>
            <p:nvPr/>
          </p:nvSpPr>
          <p:spPr bwMode="auto">
            <a:xfrm>
              <a:off x="4837" y="1454"/>
              <a:ext cx="719" cy="1066"/>
            </a:xfrm>
            <a:custGeom>
              <a:avLst/>
              <a:gdLst/>
              <a:ahLst/>
              <a:cxnLst>
                <a:cxn ang="0">
                  <a:pos x="0" y="200"/>
                </a:cxn>
                <a:cxn ang="0">
                  <a:pos x="156" y="0"/>
                </a:cxn>
                <a:cxn ang="0">
                  <a:pos x="519" y="0"/>
                </a:cxn>
                <a:cxn ang="0">
                  <a:pos x="674" y="200"/>
                </a:cxn>
                <a:cxn ang="0">
                  <a:pos x="674" y="866"/>
                </a:cxn>
                <a:cxn ang="0">
                  <a:pos x="519" y="1066"/>
                </a:cxn>
                <a:cxn ang="0">
                  <a:pos x="156" y="1066"/>
                </a:cxn>
                <a:cxn ang="0">
                  <a:pos x="0" y="866"/>
                </a:cxn>
                <a:cxn ang="0">
                  <a:pos x="0" y="200"/>
                </a:cxn>
              </a:cxnLst>
              <a:rect l="0" t="0" r="r" b="b"/>
              <a:pathLst>
                <a:path w="674" h="1066">
                  <a:moveTo>
                    <a:pt x="0" y="200"/>
                  </a:moveTo>
                  <a:lnTo>
                    <a:pt x="156" y="0"/>
                  </a:lnTo>
                  <a:lnTo>
                    <a:pt x="519" y="0"/>
                  </a:lnTo>
                  <a:lnTo>
                    <a:pt x="674" y="200"/>
                  </a:lnTo>
                  <a:lnTo>
                    <a:pt x="674" y="866"/>
                  </a:lnTo>
                  <a:lnTo>
                    <a:pt x="519" y="1066"/>
                  </a:lnTo>
                  <a:lnTo>
                    <a:pt x="156" y="1066"/>
                  </a:lnTo>
                  <a:lnTo>
                    <a:pt x="0" y="866"/>
                  </a:lnTo>
                  <a:lnTo>
                    <a:pt x="0" y="200"/>
                  </a:lnTo>
                  <a:close/>
                </a:path>
              </a:pathLst>
            </a:custGeom>
            <a:solidFill>
              <a:schemeClr val="accent1"/>
            </a:solidFill>
            <a:ln w="23876">
              <a:solidFill>
                <a:srgbClr val="D2A2CD"/>
              </a:solidFill>
              <a:prstDash val="solid"/>
              <a:round/>
              <a:headEnd/>
              <a:tailEnd/>
            </a:ln>
          </p:spPr>
          <p:txBody>
            <a:bodyPr/>
            <a:lstStyle/>
            <a:p>
              <a:endParaRPr lang="fr-FR"/>
            </a:p>
          </p:txBody>
        </p:sp>
        <p:sp>
          <p:nvSpPr>
            <p:cNvPr id="103556" name="Rectangle 132"/>
            <p:cNvSpPr>
              <a:spLocks noChangeArrowheads="1"/>
            </p:cNvSpPr>
            <p:nvPr/>
          </p:nvSpPr>
          <p:spPr bwMode="auto">
            <a:xfrm>
              <a:off x="5014" y="1579"/>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57" name="Rectangle 133"/>
            <p:cNvSpPr>
              <a:spLocks noChangeArrowheads="1"/>
            </p:cNvSpPr>
            <p:nvPr/>
          </p:nvSpPr>
          <p:spPr bwMode="auto">
            <a:xfrm>
              <a:off x="4993" y="1753"/>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58" name="Rectangle 134"/>
            <p:cNvSpPr>
              <a:spLocks noChangeArrowheads="1"/>
            </p:cNvSpPr>
            <p:nvPr/>
          </p:nvSpPr>
          <p:spPr bwMode="auto">
            <a:xfrm>
              <a:off x="4962" y="1953"/>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59" name="Rectangle 135"/>
            <p:cNvSpPr>
              <a:spLocks noChangeArrowheads="1"/>
            </p:cNvSpPr>
            <p:nvPr/>
          </p:nvSpPr>
          <p:spPr bwMode="auto">
            <a:xfrm>
              <a:off x="4889" y="2153"/>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60" name="Oval 136"/>
            <p:cNvSpPr>
              <a:spLocks noChangeArrowheads="1"/>
            </p:cNvSpPr>
            <p:nvPr/>
          </p:nvSpPr>
          <p:spPr bwMode="auto">
            <a:xfrm>
              <a:off x="5107" y="2367"/>
              <a:ext cx="26" cy="33"/>
            </a:xfrm>
            <a:prstGeom prst="ellipse">
              <a:avLst/>
            </a:prstGeom>
            <a:noFill/>
            <a:ln w="0">
              <a:noFill/>
              <a:round/>
              <a:headEnd/>
              <a:tailEnd/>
            </a:ln>
          </p:spPr>
          <p:txBody>
            <a:bodyPr/>
            <a:lstStyle/>
            <a:p>
              <a:endParaRPr lang="fr-FR"/>
            </a:p>
          </p:txBody>
        </p:sp>
        <p:sp>
          <p:nvSpPr>
            <p:cNvPr id="103561" name="Oval 137"/>
            <p:cNvSpPr>
              <a:spLocks noChangeArrowheads="1"/>
            </p:cNvSpPr>
            <p:nvPr/>
          </p:nvSpPr>
          <p:spPr bwMode="auto">
            <a:xfrm>
              <a:off x="5159" y="2367"/>
              <a:ext cx="26" cy="33"/>
            </a:xfrm>
            <a:prstGeom prst="ellipse">
              <a:avLst/>
            </a:prstGeom>
            <a:noFill/>
            <a:ln w="0">
              <a:noFill/>
              <a:round/>
              <a:headEnd/>
              <a:tailEnd/>
            </a:ln>
          </p:spPr>
          <p:txBody>
            <a:bodyPr/>
            <a:lstStyle/>
            <a:p>
              <a:endParaRPr lang="fr-FR"/>
            </a:p>
          </p:txBody>
        </p:sp>
        <p:sp>
          <p:nvSpPr>
            <p:cNvPr id="103562" name="Oval 138"/>
            <p:cNvSpPr>
              <a:spLocks noChangeArrowheads="1"/>
            </p:cNvSpPr>
            <p:nvPr/>
          </p:nvSpPr>
          <p:spPr bwMode="auto">
            <a:xfrm>
              <a:off x="5211" y="2367"/>
              <a:ext cx="25" cy="33"/>
            </a:xfrm>
            <a:prstGeom prst="ellipse">
              <a:avLst/>
            </a:prstGeom>
            <a:noFill/>
            <a:ln w="0">
              <a:noFill/>
              <a:round/>
              <a:headEnd/>
              <a:tailEnd/>
            </a:ln>
          </p:spPr>
          <p:txBody>
            <a:bodyPr/>
            <a:lstStyle/>
            <a:p>
              <a:endParaRPr lang="fr-CA" sz="1800">
                <a:solidFill>
                  <a:schemeClr val="tx2"/>
                </a:solidFill>
                <a:latin typeface="Arial" charset="0"/>
              </a:endParaRPr>
            </a:p>
          </p:txBody>
        </p:sp>
        <p:sp>
          <p:nvSpPr>
            <p:cNvPr id="103563" name="Freeform 139"/>
            <p:cNvSpPr>
              <a:spLocks/>
            </p:cNvSpPr>
            <p:nvPr/>
          </p:nvSpPr>
          <p:spPr bwMode="auto">
            <a:xfrm>
              <a:off x="223" y="1454"/>
              <a:ext cx="674" cy="1066"/>
            </a:xfrm>
            <a:custGeom>
              <a:avLst/>
              <a:gdLst/>
              <a:ahLst/>
              <a:cxnLst>
                <a:cxn ang="0">
                  <a:pos x="0" y="200"/>
                </a:cxn>
                <a:cxn ang="0">
                  <a:pos x="156" y="0"/>
                </a:cxn>
                <a:cxn ang="0">
                  <a:pos x="519" y="0"/>
                </a:cxn>
                <a:cxn ang="0">
                  <a:pos x="674" y="200"/>
                </a:cxn>
                <a:cxn ang="0">
                  <a:pos x="674" y="866"/>
                </a:cxn>
                <a:cxn ang="0">
                  <a:pos x="519" y="1066"/>
                </a:cxn>
                <a:cxn ang="0">
                  <a:pos x="156" y="1066"/>
                </a:cxn>
                <a:cxn ang="0">
                  <a:pos x="0" y="866"/>
                </a:cxn>
                <a:cxn ang="0">
                  <a:pos x="0" y="200"/>
                </a:cxn>
              </a:cxnLst>
              <a:rect l="0" t="0" r="r" b="b"/>
              <a:pathLst>
                <a:path w="674" h="1066">
                  <a:moveTo>
                    <a:pt x="0" y="200"/>
                  </a:moveTo>
                  <a:lnTo>
                    <a:pt x="156" y="0"/>
                  </a:lnTo>
                  <a:lnTo>
                    <a:pt x="519" y="0"/>
                  </a:lnTo>
                  <a:lnTo>
                    <a:pt x="674" y="200"/>
                  </a:lnTo>
                  <a:lnTo>
                    <a:pt x="674" y="866"/>
                  </a:lnTo>
                  <a:lnTo>
                    <a:pt x="519" y="1066"/>
                  </a:lnTo>
                  <a:lnTo>
                    <a:pt x="156" y="1066"/>
                  </a:lnTo>
                  <a:lnTo>
                    <a:pt x="0" y="866"/>
                  </a:lnTo>
                  <a:lnTo>
                    <a:pt x="0" y="200"/>
                  </a:lnTo>
                  <a:close/>
                </a:path>
              </a:pathLst>
            </a:custGeom>
            <a:solidFill>
              <a:schemeClr val="accent1"/>
            </a:solidFill>
            <a:ln w="23876">
              <a:solidFill>
                <a:srgbClr val="D2A2CD"/>
              </a:solidFill>
              <a:prstDash val="solid"/>
              <a:round/>
              <a:headEnd/>
              <a:tailEnd/>
            </a:ln>
          </p:spPr>
          <p:txBody>
            <a:bodyPr/>
            <a:lstStyle/>
            <a:p>
              <a:endParaRPr lang="fr-FR"/>
            </a:p>
          </p:txBody>
        </p:sp>
        <p:sp>
          <p:nvSpPr>
            <p:cNvPr id="103564" name="Rectangle 140"/>
            <p:cNvSpPr>
              <a:spLocks noChangeArrowheads="1"/>
            </p:cNvSpPr>
            <p:nvPr/>
          </p:nvSpPr>
          <p:spPr bwMode="auto">
            <a:xfrm>
              <a:off x="312" y="1599"/>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65" name="Rectangle 141"/>
            <p:cNvSpPr>
              <a:spLocks noChangeArrowheads="1"/>
            </p:cNvSpPr>
            <p:nvPr/>
          </p:nvSpPr>
          <p:spPr bwMode="auto">
            <a:xfrm>
              <a:off x="348" y="1799"/>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66" name="Rectangle 142"/>
            <p:cNvSpPr>
              <a:spLocks noChangeArrowheads="1"/>
            </p:cNvSpPr>
            <p:nvPr/>
          </p:nvSpPr>
          <p:spPr bwMode="auto">
            <a:xfrm>
              <a:off x="332" y="1933"/>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67" name="Rectangle 143"/>
            <p:cNvSpPr>
              <a:spLocks noChangeArrowheads="1"/>
            </p:cNvSpPr>
            <p:nvPr/>
          </p:nvSpPr>
          <p:spPr bwMode="auto">
            <a:xfrm>
              <a:off x="363" y="2146"/>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68" name="Line 144"/>
            <p:cNvSpPr>
              <a:spLocks noChangeShapeType="1"/>
            </p:cNvSpPr>
            <p:nvPr/>
          </p:nvSpPr>
          <p:spPr bwMode="auto">
            <a:xfrm>
              <a:off x="923" y="1987"/>
              <a:ext cx="26" cy="1"/>
            </a:xfrm>
            <a:prstGeom prst="line">
              <a:avLst/>
            </a:prstGeom>
            <a:noFill/>
            <a:ln w="7938">
              <a:solidFill>
                <a:srgbClr val="D2A2CD"/>
              </a:solidFill>
              <a:round/>
              <a:headEnd/>
              <a:tailEnd/>
            </a:ln>
          </p:spPr>
          <p:txBody>
            <a:bodyPr/>
            <a:lstStyle/>
            <a:p>
              <a:endParaRPr lang="fr-FR"/>
            </a:p>
          </p:txBody>
        </p:sp>
        <p:sp>
          <p:nvSpPr>
            <p:cNvPr id="103569" name="Line 145"/>
            <p:cNvSpPr>
              <a:spLocks noChangeShapeType="1"/>
            </p:cNvSpPr>
            <p:nvPr/>
          </p:nvSpPr>
          <p:spPr bwMode="auto">
            <a:xfrm>
              <a:off x="975" y="1987"/>
              <a:ext cx="26" cy="1"/>
            </a:xfrm>
            <a:prstGeom prst="line">
              <a:avLst/>
            </a:prstGeom>
            <a:noFill/>
            <a:ln w="7938">
              <a:solidFill>
                <a:srgbClr val="D2A2CD"/>
              </a:solidFill>
              <a:round/>
              <a:headEnd/>
              <a:tailEnd/>
            </a:ln>
          </p:spPr>
          <p:txBody>
            <a:bodyPr/>
            <a:lstStyle/>
            <a:p>
              <a:endParaRPr lang="fr-FR"/>
            </a:p>
          </p:txBody>
        </p:sp>
        <p:sp>
          <p:nvSpPr>
            <p:cNvPr id="103570" name="Line 146"/>
            <p:cNvSpPr>
              <a:spLocks noChangeShapeType="1"/>
            </p:cNvSpPr>
            <p:nvPr/>
          </p:nvSpPr>
          <p:spPr bwMode="auto">
            <a:xfrm>
              <a:off x="1027" y="1987"/>
              <a:ext cx="26" cy="1"/>
            </a:xfrm>
            <a:prstGeom prst="line">
              <a:avLst/>
            </a:prstGeom>
            <a:noFill/>
            <a:ln w="7938">
              <a:solidFill>
                <a:srgbClr val="D2A2CD"/>
              </a:solidFill>
              <a:round/>
              <a:headEnd/>
              <a:tailEnd/>
            </a:ln>
          </p:spPr>
          <p:txBody>
            <a:bodyPr/>
            <a:lstStyle/>
            <a:p>
              <a:endParaRPr lang="fr-FR"/>
            </a:p>
          </p:txBody>
        </p:sp>
        <p:sp>
          <p:nvSpPr>
            <p:cNvPr id="103571" name="Line 147"/>
            <p:cNvSpPr>
              <a:spLocks noChangeShapeType="1"/>
            </p:cNvSpPr>
            <p:nvPr/>
          </p:nvSpPr>
          <p:spPr bwMode="auto">
            <a:xfrm>
              <a:off x="1079" y="1987"/>
              <a:ext cx="26" cy="1"/>
            </a:xfrm>
            <a:prstGeom prst="line">
              <a:avLst/>
            </a:prstGeom>
            <a:noFill/>
            <a:ln w="7938">
              <a:solidFill>
                <a:srgbClr val="D2A2CD"/>
              </a:solidFill>
              <a:round/>
              <a:headEnd/>
              <a:tailEnd/>
            </a:ln>
          </p:spPr>
          <p:txBody>
            <a:bodyPr/>
            <a:lstStyle/>
            <a:p>
              <a:endParaRPr lang="fr-FR"/>
            </a:p>
          </p:txBody>
        </p:sp>
        <p:sp>
          <p:nvSpPr>
            <p:cNvPr id="103572" name="Rectangle 148"/>
            <p:cNvSpPr>
              <a:spLocks noChangeArrowheads="1"/>
            </p:cNvSpPr>
            <p:nvPr/>
          </p:nvSpPr>
          <p:spPr bwMode="auto">
            <a:xfrm>
              <a:off x="374" y="2279"/>
              <a:ext cx="1" cy="173"/>
            </a:xfrm>
            <a:prstGeom prst="rect">
              <a:avLst/>
            </a:prstGeom>
            <a:noFill/>
            <a:ln w="9525">
              <a:noFill/>
              <a:miter lim="800000"/>
              <a:headEnd/>
              <a:tailEnd/>
            </a:ln>
          </p:spPr>
          <p:txBody>
            <a:bodyPr wrap="none" lIns="0" tIns="0" rIns="0" bIns="0">
              <a:spAutoFit/>
            </a:bodyPr>
            <a:lstStyle/>
            <a:p>
              <a:endParaRPr lang="fr-CA" sz="1800">
                <a:latin typeface="Arial" charset="0"/>
              </a:endParaRPr>
            </a:p>
          </p:txBody>
        </p:sp>
        <p:sp>
          <p:nvSpPr>
            <p:cNvPr id="103573" name="Rectangle 149"/>
            <p:cNvSpPr>
              <a:spLocks noChangeArrowheads="1"/>
            </p:cNvSpPr>
            <p:nvPr/>
          </p:nvSpPr>
          <p:spPr bwMode="auto">
            <a:xfrm>
              <a:off x="1001" y="654"/>
              <a:ext cx="3733" cy="2700"/>
            </a:xfrm>
            <a:prstGeom prst="rect">
              <a:avLst/>
            </a:prstGeom>
            <a:noFill/>
            <a:ln w="23813">
              <a:solidFill>
                <a:srgbClr val="D2A2CD"/>
              </a:solidFill>
              <a:miter lim="800000"/>
              <a:headEnd/>
              <a:tailEnd/>
            </a:ln>
          </p:spPr>
          <p:txBody>
            <a:bodyPr/>
            <a:lstStyle/>
            <a:p>
              <a:endParaRPr lang="fr-FR"/>
            </a:p>
          </p:txBody>
        </p:sp>
        <p:sp>
          <p:nvSpPr>
            <p:cNvPr id="103574" name="Line 150"/>
            <p:cNvSpPr>
              <a:spLocks noChangeShapeType="1"/>
            </p:cNvSpPr>
            <p:nvPr/>
          </p:nvSpPr>
          <p:spPr bwMode="auto">
            <a:xfrm>
              <a:off x="-295" y="687"/>
              <a:ext cx="1" cy="2200"/>
            </a:xfrm>
            <a:prstGeom prst="line">
              <a:avLst/>
            </a:prstGeom>
            <a:noFill/>
            <a:ln w="23813">
              <a:solidFill>
                <a:srgbClr val="D2A2CD"/>
              </a:solidFill>
              <a:round/>
              <a:headEnd/>
              <a:tailEnd/>
            </a:ln>
          </p:spPr>
          <p:txBody>
            <a:bodyPr/>
            <a:lstStyle/>
            <a:p>
              <a:endParaRPr lang="fr-FR"/>
            </a:p>
          </p:txBody>
        </p:sp>
        <p:sp>
          <p:nvSpPr>
            <p:cNvPr id="103575" name="Line 151"/>
            <p:cNvSpPr>
              <a:spLocks noChangeShapeType="1"/>
            </p:cNvSpPr>
            <p:nvPr/>
          </p:nvSpPr>
          <p:spPr bwMode="auto">
            <a:xfrm>
              <a:off x="5874" y="520"/>
              <a:ext cx="1" cy="3034"/>
            </a:xfrm>
            <a:prstGeom prst="line">
              <a:avLst/>
            </a:prstGeom>
            <a:noFill/>
            <a:ln w="23813">
              <a:solidFill>
                <a:srgbClr val="D2A2CD"/>
              </a:solidFill>
              <a:round/>
              <a:headEnd/>
              <a:tailEnd/>
            </a:ln>
          </p:spPr>
          <p:txBody>
            <a:bodyPr/>
            <a:lstStyle/>
            <a:p>
              <a:endParaRPr lang="fr-FR"/>
            </a:p>
          </p:txBody>
        </p:sp>
        <p:sp>
          <p:nvSpPr>
            <p:cNvPr id="103576" name="Line 152"/>
            <p:cNvSpPr>
              <a:spLocks noChangeShapeType="1"/>
            </p:cNvSpPr>
            <p:nvPr/>
          </p:nvSpPr>
          <p:spPr bwMode="auto">
            <a:xfrm>
              <a:off x="270" y="80"/>
              <a:ext cx="915" cy="1"/>
            </a:xfrm>
            <a:prstGeom prst="line">
              <a:avLst/>
            </a:prstGeom>
            <a:noFill/>
            <a:ln w="23813">
              <a:solidFill>
                <a:srgbClr val="D2A2CD"/>
              </a:solidFill>
              <a:round/>
              <a:headEnd/>
              <a:tailEnd/>
            </a:ln>
          </p:spPr>
          <p:txBody>
            <a:bodyPr/>
            <a:lstStyle/>
            <a:p>
              <a:endParaRPr lang="fr-FR"/>
            </a:p>
          </p:txBody>
        </p:sp>
      </p:grpSp>
      <p:sp>
        <p:nvSpPr>
          <p:cNvPr id="103577" name="Text Box 153"/>
          <p:cNvSpPr txBox="1">
            <a:spLocks noChangeArrowheads="1"/>
          </p:cNvSpPr>
          <p:nvPr/>
        </p:nvSpPr>
        <p:spPr bwMode="auto">
          <a:xfrm>
            <a:off x="395288" y="2852738"/>
            <a:ext cx="666750" cy="639762"/>
          </a:xfrm>
          <a:prstGeom prst="rect">
            <a:avLst/>
          </a:prstGeom>
          <a:noFill/>
          <a:ln w="9525">
            <a:noFill/>
            <a:miter lim="800000"/>
            <a:headEnd/>
            <a:tailEnd/>
          </a:ln>
          <a:effectLst/>
        </p:spPr>
        <p:txBody>
          <a:bodyPr>
            <a:spAutoFit/>
          </a:bodyPr>
          <a:lstStyle/>
          <a:p>
            <a:r>
              <a:rPr lang="fr-CA" sz="1200">
                <a:solidFill>
                  <a:srgbClr val="000000"/>
                </a:solidFill>
                <a:latin typeface="Arial" charset="0"/>
              </a:rPr>
              <a:t>CHU </a:t>
            </a:r>
          </a:p>
          <a:p>
            <a:r>
              <a:rPr lang="fr-CA" sz="1200">
                <a:solidFill>
                  <a:srgbClr val="000000"/>
                </a:solidFill>
                <a:latin typeface="Arial" charset="0"/>
              </a:rPr>
              <a:t>ou RUIS</a:t>
            </a:r>
            <a:endParaRPr lang="fr-FR" sz="1200">
              <a:solidFill>
                <a:srgbClr val="000000"/>
              </a:solidFill>
              <a:latin typeface="Arial" charset="0"/>
            </a:endParaRPr>
          </a:p>
        </p:txBody>
      </p:sp>
      <p:sp>
        <p:nvSpPr>
          <p:cNvPr id="103578" name="Text Box 154"/>
          <p:cNvSpPr txBox="1">
            <a:spLocks noChangeArrowheads="1"/>
          </p:cNvSpPr>
          <p:nvPr/>
        </p:nvSpPr>
        <p:spPr bwMode="auto">
          <a:xfrm>
            <a:off x="7451724" y="2511425"/>
            <a:ext cx="1512764" cy="830997"/>
          </a:xfrm>
          <a:prstGeom prst="rect">
            <a:avLst/>
          </a:prstGeom>
          <a:noFill/>
          <a:ln w="9525">
            <a:noFill/>
            <a:miter lim="800000"/>
            <a:headEnd/>
            <a:tailEnd/>
          </a:ln>
          <a:effectLst/>
        </p:spPr>
        <p:txBody>
          <a:bodyPr wrap="square">
            <a:spAutoFit/>
          </a:bodyPr>
          <a:lstStyle/>
          <a:p>
            <a:r>
              <a:rPr lang="fr-CA" sz="1200" dirty="0">
                <a:solidFill>
                  <a:srgbClr val="000000"/>
                </a:solidFill>
                <a:latin typeface="Arial" charset="0"/>
              </a:rPr>
              <a:t>Autres secteurs:</a:t>
            </a:r>
          </a:p>
          <a:p>
            <a:r>
              <a:rPr lang="fr-CA" sz="1200" dirty="0">
                <a:solidFill>
                  <a:srgbClr val="000000"/>
                </a:solidFill>
                <a:latin typeface="Arial" charset="0"/>
              </a:rPr>
              <a:t>Éducation</a:t>
            </a:r>
          </a:p>
          <a:p>
            <a:r>
              <a:rPr lang="fr-CA" sz="1200" dirty="0">
                <a:solidFill>
                  <a:srgbClr val="000000"/>
                </a:solidFill>
                <a:latin typeface="Arial" charset="0"/>
              </a:rPr>
              <a:t>Municipalité</a:t>
            </a:r>
          </a:p>
          <a:p>
            <a:r>
              <a:rPr lang="fr-CA" sz="1200" dirty="0">
                <a:solidFill>
                  <a:srgbClr val="000000"/>
                </a:solidFill>
                <a:latin typeface="Arial" charset="0"/>
              </a:rPr>
              <a:t>…</a:t>
            </a:r>
            <a:endParaRPr lang="fr-FR" sz="1200" dirty="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684213" y="836613"/>
            <a:ext cx="7772400" cy="5486400"/>
          </a:xfrm>
          <a:prstGeom prst="rect">
            <a:avLst/>
          </a:prstGeom>
          <a:noFill/>
          <a:ln w="38100">
            <a:solidFill>
              <a:schemeClr val="tx1"/>
            </a:solidFill>
            <a:miter lim="800000"/>
            <a:headEnd/>
            <a:tailEnd/>
          </a:ln>
        </p:spPr>
        <p:txBody>
          <a:bodyPr wrap="none" anchor="ctr"/>
          <a:lstStyle/>
          <a:p>
            <a:endParaRPr lang="fr-CA">
              <a:latin typeface="Arial" charset="0"/>
            </a:endParaRPr>
          </a:p>
        </p:txBody>
      </p:sp>
      <p:sp>
        <p:nvSpPr>
          <p:cNvPr id="329731" name="Oval 3"/>
          <p:cNvSpPr>
            <a:spLocks noChangeArrowheads="1"/>
          </p:cNvSpPr>
          <p:nvPr/>
        </p:nvSpPr>
        <p:spPr bwMode="auto">
          <a:xfrm>
            <a:off x="1371600" y="1524000"/>
            <a:ext cx="6400800" cy="3962400"/>
          </a:xfrm>
          <a:prstGeom prst="ellipse">
            <a:avLst/>
          </a:prstGeom>
          <a:noFill/>
          <a:ln w="25400">
            <a:solidFill>
              <a:srgbClr val="FF9933"/>
            </a:solidFill>
            <a:prstDash val="lgDash"/>
            <a:round/>
            <a:headEnd/>
            <a:tailEnd/>
          </a:ln>
        </p:spPr>
        <p:txBody>
          <a:bodyPr wrap="none" anchor="ctr"/>
          <a:lstStyle/>
          <a:p>
            <a:endParaRPr lang="fr-CA">
              <a:latin typeface="Arial" charset="0"/>
            </a:endParaRPr>
          </a:p>
        </p:txBody>
      </p:sp>
      <p:sp>
        <p:nvSpPr>
          <p:cNvPr id="329732" name="Rectangle 4"/>
          <p:cNvSpPr>
            <a:spLocks noChangeArrowheads="1"/>
          </p:cNvSpPr>
          <p:nvPr/>
        </p:nvSpPr>
        <p:spPr bwMode="auto">
          <a:xfrm>
            <a:off x="3200400" y="3276600"/>
            <a:ext cx="2743200" cy="457200"/>
          </a:xfrm>
          <a:prstGeom prst="rect">
            <a:avLst/>
          </a:prstGeom>
          <a:noFill/>
          <a:ln w="38100">
            <a:solidFill>
              <a:srgbClr val="FF9933"/>
            </a:solidFill>
            <a:miter lim="800000"/>
            <a:headEnd/>
            <a:tailEnd/>
          </a:ln>
        </p:spPr>
        <p:txBody>
          <a:bodyPr wrap="none" anchor="ctr"/>
          <a:lstStyle/>
          <a:p>
            <a:pPr algn="ctr"/>
            <a:r>
              <a:rPr lang="fr-CA" sz="1400">
                <a:latin typeface="Arial" charset="0"/>
              </a:rPr>
              <a:t> </a:t>
            </a:r>
            <a:r>
              <a:rPr lang="en-CA" sz="1600" b="1">
                <a:latin typeface="Arial" charset="0"/>
              </a:rPr>
              <a:t>CSSS promoteur de santé</a:t>
            </a:r>
            <a:endParaRPr lang="en-CA" altLang="fr-FR" sz="1600" b="1">
              <a:latin typeface="Arial" charset="0"/>
            </a:endParaRPr>
          </a:p>
        </p:txBody>
      </p:sp>
      <p:sp>
        <p:nvSpPr>
          <p:cNvPr id="329733" name="Oval 5"/>
          <p:cNvSpPr>
            <a:spLocks noChangeArrowheads="1"/>
          </p:cNvSpPr>
          <p:nvPr/>
        </p:nvSpPr>
        <p:spPr bwMode="auto">
          <a:xfrm>
            <a:off x="3505200" y="1524000"/>
            <a:ext cx="2133600" cy="1219200"/>
          </a:xfrm>
          <a:prstGeom prst="ellipse">
            <a:avLst/>
          </a:prstGeom>
          <a:noFill/>
          <a:ln w="38100">
            <a:solidFill>
              <a:srgbClr val="FF9933"/>
            </a:solidFill>
            <a:round/>
            <a:headEnd/>
            <a:tailEnd/>
          </a:ln>
        </p:spPr>
        <p:txBody>
          <a:bodyPr wrap="none" anchor="ctr"/>
          <a:lstStyle/>
          <a:p>
            <a:pPr algn="ctr"/>
            <a:r>
              <a:rPr lang="en-CA" sz="1600" b="1"/>
              <a:t>Patients/</a:t>
            </a:r>
          </a:p>
          <a:p>
            <a:pPr algn="ctr"/>
            <a:r>
              <a:rPr lang="en-CA" sz="1600" b="1"/>
              <a:t>usagers en santé</a:t>
            </a:r>
            <a:endParaRPr lang="en-CA" altLang="fr-FR" sz="1600" b="1"/>
          </a:p>
        </p:txBody>
      </p:sp>
      <p:sp>
        <p:nvSpPr>
          <p:cNvPr id="329734" name="Oval 6"/>
          <p:cNvSpPr>
            <a:spLocks noChangeArrowheads="1"/>
          </p:cNvSpPr>
          <p:nvPr/>
        </p:nvSpPr>
        <p:spPr bwMode="auto">
          <a:xfrm rot="5318466">
            <a:off x="6019007" y="2894806"/>
            <a:ext cx="2133600" cy="1220787"/>
          </a:xfrm>
          <a:prstGeom prst="ellipse">
            <a:avLst/>
          </a:prstGeom>
          <a:noFill/>
          <a:ln w="38100">
            <a:solidFill>
              <a:srgbClr val="FF9933"/>
            </a:solidFill>
            <a:round/>
            <a:headEnd/>
            <a:tailEnd/>
          </a:ln>
        </p:spPr>
        <p:txBody>
          <a:bodyPr rot="10800000" vert="eaVert" wrap="none" anchor="ctr"/>
          <a:lstStyle/>
          <a:p>
            <a:pPr algn="ctr"/>
            <a:r>
              <a:rPr lang="en-CA" sz="1400" b="1"/>
              <a:t>Organisations </a:t>
            </a:r>
          </a:p>
          <a:p>
            <a:pPr algn="ctr"/>
            <a:r>
              <a:rPr lang="fr-FR" altLang="fr-FR" sz="1400" b="1"/>
              <a:t>e</a:t>
            </a:r>
            <a:r>
              <a:rPr lang="en-CA" altLang="fr-FR" sz="1400" b="1"/>
              <a:t>n santé</a:t>
            </a:r>
          </a:p>
        </p:txBody>
      </p:sp>
      <p:sp>
        <p:nvSpPr>
          <p:cNvPr id="329735" name="Oval 7"/>
          <p:cNvSpPr>
            <a:spLocks noChangeArrowheads="1"/>
          </p:cNvSpPr>
          <p:nvPr/>
        </p:nvSpPr>
        <p:spPr bwMode="auto">
          <a:xfrm rot="5318466">
            <a:off x="989807" y="2894806"/>
            <a:ext cx="2133600" cy="1220787"/>
          </a:xfrm>
          <a:prstGeom prst="ellipse">
            <a:avLst/>
          </a:prstGeom>
          <a:noFill/>
          <a:ln w="38100">
            <a:solidFill>
              <a:srgbClr val="FF9933"/>
            </a:solidFill>
            <a:round/>
            <a:headEnd/>
            <a:tailEnd/>
          </a:ln>
        </p:spPr>
        <p:txBody>
          <a:bodyPr rot="10800000" vert="eaVert" wrap="none" anchor="ctr"/>
          <a:lstStyle/>
          <a:p>
            <a:pPr algn="ctr"/>
            <a:r>
              <a:rPr lang="en-CA" sz="1600" b="1"/>
              <a:t>Personnel </a:t>
            </a:r>
          </a:p>
          <a:p>
            <a:pPr algn="ctr"/>
            <a:r>
              <a:rPr lang="en-CA" sz="1600" b="1"/>
              <a:t>en santé</a:t>
            </a:r>
            <a:r>
              <a:rPr lang="en-CA" sz="1400">
                <a:latin typeface="Arial" charset="0"/>
              </a:rPr>
              <a:t> </a:t>
            </a:r>
            <a:endParaRPr lang="en-CA" altLang="fr-FR" sz="1400">
              <a:latin typeface="Arial" charset="0"/>
            </a:endParaRPr>
          </a:p>
        </p:txBody>
      </p:sp>
      <p:sp>
        <p:nvSpPr>
          <p:cNvPr id="329736" name="Oval 8"/>
          <p:cNvSpPr>
            <a:spLocks noChangeArrowheads="1"/>
          </p:cNvSpPr>
          <p:nvPr/>
        </p:nvSpPr>
        <p:spPr bwMode="auto">
          <a:xfrm>
            <a:off x="3505200" y="4267200"/>
            <a:ext cx="2133600" cy="1219200"/>
          </a:xfrm>
          <a:prstGeom prst="ellipse">
            <a:avLst/>
          </a:prstGeom>
          <a:noFill/>
          <a:ln w="38100">
            <a:solidFill>
              <a:srgbClr val="FF9933"/>
            </a:solidFill>
            <a:round/>
            <a:headEnd/>
            <a:tailEnd/>
          </a:ln>
        </p:spPr>
        <p:txBody>
          <a:bodyPr wrap="none" anchor="ctr"/>
          <a:lstStyle/>
          <a:p>
            <a:pPr algn="ctr"/>
            <a:r>
              <a:rPr lang="en-CA" sz="1600" b="1"/>
              <a:t>Communauté en santé</a:t>
            </a:r>
            <a:r>
              <a:rPr lang="fr-CA" sz="1600"/>
              <a:t> </a:t>
            </a:r>
            <a:endParaRPr lang="en-US" altLang="fr-FR" sz="1600"/>
          </a:p>
        </p:txBody>
      </p:sp>
      <p:sp>
        <p:nvSpPr>
          <p:cNvPr id="329737" name="AutoShape 9"/>
          <p:cNvSpPr>
            <a:spLocks noChangeArrowheads="1"/>
          </p:cNvSpPr>
          <p:nvPr/>
        </p:nvSpPr>
        <p:spPr bwMode="auto">
          <a:xfrm rot="-1331418">
            <a:off x="6018213" y="4940300"/>
            <a:ext cx="534987" cy="533400"/>
          </a:xfrm>
          <a:prstGeom prst="rightArrow">
            <a:avLst>
              <a:gd name="adj1" fmla="val 16667"/>
              <a:gd name="adj2" fmla="val 27763"/>
            </a:avLst>
          </a:prstGeom>
          <a:solidFill>
            <a:schemeClr val="accent2"/>
          </a:solidFill>
          <a:ln w="9525">
            <a:solidFill>
              <a:schemeClr val="tx1"/>
            </a:solidFill>
            <a:miter lim="800000"/>
            <a:headEnd/>
            <a:tailEnd/>
          </a:ln>
        </p:spPr>
        <p:txBody>
          <a:bodyPr wrap="none" anchor="ctr"/>
          <a:lstStyle/>
          <a:p>
            <a:endParaRPr lang="fr-CA">
              <a:latin typeface="Arial" charset="0"/>
            </a:endParaRPr>
          </a:p>
        </p:txBody>
      </p:sp>
      <p:sp>
        <p:nvSpPr>
          <p:cNvPr id="329738" name="AutoShape 10"/>
          <p:cNvSpPr>
            <a:spLocks noChangeArrowheads="1"/>
          </p:cNvSpPr>
          <p:nvPr/>
        </p:nvSpPr>
        <p:spPr bwMode="auto">
          <a:xfrm rot="9436727">
            <a:off x="2436813" y="1600200"/>
            <a:ext cx="534987" cy="533400"/>
          </a:xfrm>
          <a:prstGeom prst="rightArrow">
            <a:avLst>
              <a:gd name="adj1" fmla="val 16667"/>
              <a:gd name="adj2" fmla="val 27763"/>
            </a:avLst>
          </a:prstGeom>
          <a:solidFill>
            <a:schemeClr val="accent2"/>
          </a:solidFill>
          <a:ln w="9525">
            <a:solidFill>
              <a:schemeClr val="tx1"/>
            </a:solidFill>
            <a:miter lim="800000"/>
            <a:headEnd/>
            <a:tailEnd/>
          </a:ln>
        </p:spPr>
        <p:txBody>
          <a:bodyPr wrap="none" anchor="ctr"/>
          <a:lstStyle/>
          <a:p>
            <a:endParaRPr lang="fr-CA">
              <a:latin typeface="Arial" charset="0"/>
            </a:endParaRPr>
          </a:p>
        </p:txBody>
      </p:sp>
      <p:sp>
        <p:nvSpPr>
          <p:cNvPr id="329739" name="Line 11"/>
          <p:cNvSpPr>
            <a:spLocks noChangeShapeType="1"/>
          </p:cNvSpPr>
          <p:nvPr/>
        </p:nvSpPr>
        <p:spPr bwMode="auto">
          <a:xfrm flipV="1">
            <a:off x="684213" y="3733800"/>
            <a:ext cx="2516187" cy="2574925"/>
          </a:xfrm>
          <a:prstGeom prst="line">
            <a:avLst/>
          </a:prstGeom>
          <a:noFill/>
          <a:ln w="38100">
            <a:solidFill>
              <a:schemeClr val="tx1"/>
            </a:solidFill>
            <a:round/>
            <a:headEnd/>
            <a:tailEnd/>
          </a:ln>
        </p:spPr>
        <p:txBody>
          <a:bodyPr/>
          <a:lstStyle/>
          <a:p>
            <a:endParaRPr lang="fr-FR"/>
          </a:p>
        </p:txBody>
      </p:sp>
      <p:sp>
        <p:nvSpPr>
          <p:cNvPr id="329740" name="Line 12"/>
          <p:cNvSpPr>
            <a:spLocks noChangeShapeType="1"/>
          </p:cNvSpPr>
          <p:nvPr/>
        </p:nvSpPr>
        <p:spPr bwMode="auto">
          <a:xfrm flipH="1" flipV="1">
            <a:off x="684213" y="836613"/>
            <a:ext cx="2516187" cy="2439987"/>
          </a:xfrm>
          <a:prstGeom prst="line">
            <a:avLst/>
          </a:prstGeom>
          <a:noFill/>
          <a:ln w="38100">
            <a:solidFill>
              <a:schemeClr val="tx1"/>
            </a:solidFill>
            <a:round/>
            <a:headEnd/>
            <a:tailEnd/>
          </a:ln>
        </p:spPr>
        <p:txBody>
          <a:bodyPr/>
          <a:lstStyle/>
          <a:p>
            <a:endParaRPr lang="fr-FR"/>
          </a:p>
        </p:txBody>
      </p:sp>
      <p:sp>
        <p:nvSpPr>
          <p:cNvPr id="329741" name="Line 13"/>
          <p:cNvSpPr>
            <a:spLocks noChangeShapeType="1"/>
          </p:cNvSpPr>
          <p:nvPr/>
        </p:nvSpPr>
        <p:spPr bwMode="auto">
          <a:xfrm flipV="1">
            <a:off x="5940425" y="836613"/>
            <a:ext cx="2519363" cy="2446337"/>
          </a:xfrm>
          <a:prstGeom prst="line">
            <a:avLst/>
          </a:prstGeom>
          <a:noFill/>
          <a:ln w="38100">
            <a:solidFill>
              <a:schemeClr val="tx1"/>
            </a:solidFill>
            <a:round/>
            <a:headEnd/>
            <a:tailEnd/>
          </a:ln>
        </p:spPr>
        <p:txBody>
          <a:bodyPr/>
          <a:lstStyle/>
          <a:p>
            <a:endParaRPr lang="fr-FR"/>
          </a:p>
        </p:txBody>
      </p:sp>
      <p:sp>
        <p:nvSpPr>
          <p:cNvPr id="329742" name="Line 14"/>
          <p:cNvSpPr>
            <a:spLocks noChangeShapeType="1"/>
          </p:cNvSpPr>
          <p:nvPr/>
        </p:nvSpPr>
        <p:spPr bwMode="auto">
          <a:xfrm>
            <a:off x="5943600" y="3733800"/>
            <a:ext cx="2516188" cy="2574925"/>
          </a:xfrm>
          <a:prstGeom prst="line">
            <a:avLst/>
          </a:prstGeom>
          <a:noFill/>
          <a:ln w="38100">
            <a:solidFill>
              <a:schemeClr val="tx1"/>
            </a:solidFill>
            <a:round/>
            <a:headEnd/>
            <a:tailEnd/>
          </a:ln>
        </p:spPr>
        <p:txBody>
          <a:bodyPr/>
          <a:lstStyle/>
          <a:p>
            <a:endParaRPr lang="fr-FR"/>
          </a:p>
        </p:txBody>
      </p:sp>
      <p:sp>
        <p:nvSpPr>
          <p:cNvPr id="329743" name="Text Box 15"/>
          <p:cNvSpPr txBox="1">
            <a:spLocks noChangeArrowheads="1"/>
          </p:cNvSpPr>
          <p:nvPr/>
        </p:nvSpPr>
        <p:spPr bwMode="auto">
          <a:xfrm>
            <a:off x="2555875" y="908050"/>
            <a:ext cx="3810000" cy="366713"/>
          </a:xfrm>
          <a:prstGeom prst="rect">
            <a:avLst/>
          </a:prstGeom>
          <a:solidFill>
            <a:srgbClr val="008000"/>
          </a:solidFill>
          <a:ln w="9525">
            <a:noFill/>
            <a:miter lim="800000"/>
            <a:headEnd/>
            <a:tailEnd/>
          </a:ln>
        </p:spPr>
        <p:txBody>
          <a:bodyPr>
            <a:spAutoFit/>
          </a:bodyPr>
          <a:lstStyle/>
          <a:p>
            <a:pPr algn="ctr">
              <a:spcBef>
                <a:spcPct val="50000"/>
              </a:spcBef>
            </a:pPr>
            <a:r>
              <a:rPr lang="fr-CA" b="1">
                <a:latin typeface="Times New Roman" pitchFamily="18" charset="0"/>
              </a:rPr>
              <a:t>Soins promoteurs de santé</a:t>
            </a:r>
            <a:endParaRPr lang="fr-CA" altLang="fr-FR" b="1">
              <a:latin typeface="Times New Roman" pitchFamily="18" charset="0"/>
            </a:endParaRPr>
          </a:p>
        </p:txBody>
      </p:sp>
      <p:sp>
        <p:nvSpPr>
          <p:cNvPr id="329744" name="Text Box 16"/>
          <p:cNvSpPr txBox="1">
            <a:spLocks noChangeArrowheads="1"/>
          </p:cNvSpPr>
          <p:nvPr/>
        </p:nvSpPr>
        <p:spPr bwMode="auto">
          <a:xfrm>
            <a:off x="2195736" y="5876925"/>
            <a:ext cx="4824535" cy="461665"/>
          </a:xfrm>
          <a:prstGeom prst="rect">
            <a:avLst/>
          </a:prstGeom>
          <a:solidFill>
            <a:srgbClr val="008000"/>
          </a:solidFill>
          <a:ln w="9525">
            <a:solidFill>
              <a:schemeClr val="tx1"/>
            </a:solidFill>
            <a:miter lim="800000"/>
            <a:headEnd/>
            <a:tailEnd/>
          </a:ln>
        </p:spPr>
        <p:txBody>
          <a:bodyPr wrap="square">
            <a:spAutoFit/>
          </a:bodyPr>
          <a:lstStyle/>
          <a:p>
            <a:pPr algn="ctr">
              <a:spcBef>
                <a:spcPct val="50000"/>
              </a:spcBef>
            </a:pPr>
            <a:r>
              <a:rPr lang="fr-CA" b="1" dirty="0">
                <a:latin typeface="Times New Roman" pitchFamily="18" charset="0"/>
              </a:rPr>
              <a:t>Communauté promotrice </a:t>
            </a:r>
            <a:r>
              <a:rPr lang="fr-CA" b="1" dirty="0" smtClean="0">
                <a:latin typeface="Times New Roman" pitchFamily="18" charset="0"/>
              </a:rPr>
              <a:t>de </a:t>
            </a:r>
            <a:r>
              <a:rPr lang="en-CA" b="1" dirty="0" smtClean="0">
                <a:latin typeface="Times New Roman" pitchFamily="18" charset="0"/>
              </a:rPr>
              <a:t>santé</a:t>
            </a:r>
            <a:endParaRPr lang="en-CA" altLang="fr-FR" b="1" dirty="0">
              <a:latin typeface="Times New Roman" pitchFamily="18" charset="0"/>
            </a:endParaRPr>
          </a:p>
        </p:txBody>
      </p:sp>
      <p:sp>
        <p:nvSpPr>
          <p:cNvPr id="329745" name="Text Box 17"/>
          <p:cNvSpPr txBox="1">
            <a:spLocks noChangeArrowheads="1"/>
          </p:cNvSpPr>
          <p:nvPr/>
        </p:nvSpPr>
        <p:spPr bwMode="auto">
          <a:xfrm rot="-5400000">
            <a:off x="-1537332" y="3378186"/>
            <a:ext cx="4968553" cy="461665"/>
          </a:xfrm>
          <a:prstGeom prst="rect">
            <a:avLst/>
          </a:prstGeom>
          <a:solidFill>
            <a:srgbClr val="008000"/>
          </a:solidFill>
          <a:ln w="9525">
            <a:solidFill>
              <a:schemeClr val="tx1"/>
            </a:solidFill>
            <a:miter lim="800000"/>
            <a:headEnd/>
            <a:tailEnd/>
          </a:ln>
        </p:spPr>
        <p:txBody>
          <a:bodyPr wrap="square">
            <a:spAutoFit/>
          </a:bodyPr>
          <a:lstStyle/>
          <a:p>
            <a:pPr algn="ctr">
              <a:spcBef>
                <a:spcPct val="50000"/>
              </a:spcBef>
            </a:pPr>
            <a:r>
              <a:rPr lang="fr-CA" b="1" dirty="0">
                <a:latin typeface="Times New Roman" pitchFamily="18" charset="0"/>
              </a:rPr>
              <a:t>Milieu de travail promoteur</a:t>
            </a:r>
            <a:r>
              <a:rPr lang="en-CA" b="1" dirty="0">
                <a:latin typeface="Times New Roman" pitchFamily="18" charset="0"/>
              </a:rPr>
              <a:t> de</a:t>
            </a:r>
            <a:r>
              <a:rPr lang="en-CA" b="1" dirty="0">
                <a:latin typeface="Arial" charset="0"/>
              </a:rPr>
              <a:t> </a:t>
            </a:r>
            <a:r>
              <a:rPr lang="en-CA" b="1" dirty="0">
                <a:latin typeface="Times New Roman" pitchFamily="18" charset="0"/>
              </a:rPr>
              <a:t>santé</a:t>
            </a:r>
            <a:endParaRPr lang="en-US" altLang="fr-FR" b="1" dirty="0">
              <a:latin typeface="Times New Roman" pitchFamily="18" charset="0"/>
            </a:endParaRPr>
          </a:p>
        </p:txBody>
      </p:sp>
      <p:sp>
        <p:nvSpPr>
          <p:cNvPr id="329746" name="Text Box 18"/>
          <p:cNvSpPr txBox="1">
            <a:spLocks noChangeArrowheads="1"/>
          </p:cNvSpPr>
          <p:nvPr/>
        </p:nvSpPr>
        <p:spPr bwMode="auto">
          <a:xfrm rot="-5400000">
            <a:off x="5913438" y="3414191"/>
            <a:ext cx="4608512" cy="461665"/>
          </a:xfrm>
          <a:prstGeom prst="rect">
            <a:avLst/>
          </a:prstGeom>
          <a:solidFill>
            <a:srgbClr val="008000"/>
          </a:solidFill>
          <a:ln w="9525">
            <a:solidFill>
              <a:schemeClr val="tx1"/>
            </a:solidFill>
            <a:miter lim="800000"/>
            <a:headEnd/>
            <a:tailEnd/>
          </a:ln>
        </p:spPr>
        <p:txBody>
          <a:bodyPr wrap="square">
            <a:spAutoFit/>
          </a:bodyPr>
          <a:lstStyle/>
          <a:p>
            <a:pPr>
              <a:spcBef>
                <a:spcPct val="50000"/>
              </a:spcBef>
            </a:pPr>
            <a:r>
              <a:rPr lang="fr-CA" b="1" dirty="0">
                <a:latin typeface="Times New Roman" pitchFamily="18" charset="0"/>
              </a:rPr>
              <a:t>Organisation promotrice</a:t>
            </a:r>
            <a:r>
              <a:rPr lang="en-CA" b="1" dirty="0">
                <a:latin typeface="Times New Roman" pitchFamily="18" charset="0"/>
              </a:rPr>
              <a:t> de santé</a:t>
            </a:r>
            <a:endParaRPr lang="en-US" altLang="fr-FR" b="1" dirty="0">
              <a:latin typeface="Times New Roman" pitchFamily="18" charset="0"/>
            </a:endParaRPr>
          </a:p>
        </p:txBody>
      </p:sp>
      <p:sp>
        <p:nvSpPr>
          <p:cNvPr id="329747" name="AutoShape 19"/>
          <p:cNvSpPr>
            <a:spLocks noChangeArrowheads="1"/>
          </p:cNvSpPr>
          <p:nvPr/>
        </p:nvSpPr>
        <p:spPr bwMode="auto">
          <a:xfrm rot="-5383420">
            <a:off x="4304507" y="2856706"/>
            <a:ext cx="533400" cy="306387"/>
          </a:xfrm>
          <a:prstGeom prst="leftRightArrow">
            <a:avLst>
              <a:gd name="adj1" fmla="val 50000"/>
              <a:gd name="adj2" fmla="val 34819"/>
            </a:avLst>
          </a:prstGeom>
          <a:solidFill>
            <a:schemeClr val="accent2"/>
          </a:solidFill>
          <a:ln w="9525">
            <a:solidFill>
              <a:schemeClr val="tx1"/>
            </a:solidFill>
            <a:miter lim="800000"/>
            <a:headEnd/>
            <a:tailEnd/>
          </a:ln>
        </p:spPr>
        <p:txBody>
          <a:bodyPr wrap="none" anchor="ctr"/>
          <a:lstStyle/>
          <a:p>
            <a:endParaRPr lang="fr-CA">
              <a:latin typeface="Arial" charset="0"/>
            </a:endParaRPr>
          </a:p>
        </p:txBody>
      </p:sp>
      <p:sp>
        <p:nvSpPr>
          <p:cNvPr id="329748" name="AutoShape 20"/>
          <p:cNvSpPr>
            <a:spLocks noChangeArrowheads="1"/>
          </p:cNvSpPr>
          <p:nvPr/>
        </p:nvSpPr>
        <p:spPr bwMode="auto">
          <a:xfrm rot="-5383420">
            <a:off x="4304507" y="3847306"/>
            <a:ext cx="533400" cy="306387"/>
          </a:xfrm>
          <a:prstGeom prst="leftRightArrow">
            <a:avLst>
              <a:gd name="adj1" fmla="val 50000"/>
              <a:gd name="adj2" fmla="val 34819"/>
            </a:avLst>
          </a:prstGeom>
          <a:solidFill>
            <a:schemeClr val="accent2"/>
          </a:solidFill>
          <a:ln w="9525">
            <a:solidFill>
              <a:schemeClr val="tx1"/>
            </a:solidFill>
            <a:miter lim="800000"/>
            <a:headEnd/>
            <a:tailEnd/>
          </a:ln>
        </p:spPr>
        <p:txBody>
          <a:bodyPr wrap="none" anchor="ctr"/>
          <a:lstStyle/>
          <a:p>
            <a:endParaRPr lang="fr-CA">
              <a:latin typeface="Arial" charset="0"/>
            </a:endParaRPr>
          </a:p>
        </p:txBody>
      </p:sp>
      <p:sp>
        <p:nvSpPr>
          <p:cNvPr id="329749" name="AutoShape 21"/>
          <p:cNvSpPr>
            <a:spLocks noChangeArrowheads="1"/>
          </p:cNvSpPr>
          <p:nvPr/>
        </p:nvSpPr>
        <p:spPr bwMode="auto">
          <a:xfrm rot="-10783689">
            <a:off x="2665413" y="3352800"/>
            <a:ext cx="534987" cy="304800"/>
          </a:xfrm>
          <a:prstGeom prst="leftRightArrow">
            <a:avLst>
              <a:gd name="adj1" fmla="val 50000"/>
              <a:gd name="adj2" fmla="val 35104"/>
            </a:avLst>
          </a:prstGeom>
          <a:solidFill>
            <a:schemeClr val="accent2"/>
          </a:solidFill>
          <a:ln w="9525">
            <a:solidFill>
              <a:schemeClr val="tx1"/>
            </a:solidFill>
            <a:miter lim="800000"/>
            <a:headEnd/>
            <a:tailEnd/>
          </a:ln>
        </p:spPr>
        <p:txBody>
          <a:bodyPr wrap="none" anchor="ctr"/>
          <a:lstStyle/>
          <a:p>
            <a:endParaRPr lang="fr-CA">
              <a:latin typeface="Arial" charset="0"/>
            </a:endParaRPr>
          </a:p>
        </p:txBody>
      </p:sp>
      <p:sp>
        <p:nvSpPr>
          <p:cNvPr id="329750" name="AutoShape 22"/>
          <p:cNvSpPr>
            <a:spLocks noChangeArrowheads="1"/>
          </p:cNvSpPr>
          <p:nvPr/>
        </p:nvSpPr>
        <p:spPr bwMode="auto">
          <a:xfrm rot="-10714834">
            <a:off x="5942013" y="3352800"/>
            <a:ext cx="534987" cy="304800"/>
          </a:xfrm>
          <a:prstGeom prst="leftRightArrow">
            <a:avLst>
              <a:gd name="adj1" fmla="val 50000"/>
              <a:gd name="adj2" fmla="val 35104"/>
            </a:avLst>
          </a:prstGeom>
          <a:solidFill>
            <a:schemeClr val="accent2"/>
          </a:solidFill>
          <a:ln w="9525">
            <a:solidFill>
              <a:schemeClr val="tx1"/>
            </a:solidFill>
            <a:miter lim="800000"/>
            <a:headEnd/>
            <a:tailEnd/>
          </a:ln>
        </p:spPr>
        <p:txBody>
          <a:bodyPr wrap="none" anchor="ctr"/>
          <a:lstStyle/>
          <a:p>
            <a:endParaRPr lang="fr-CA">
              <a:latin typeface="Arial" charset="0"/>
            </a:endParaRPr>
          </a:p>
        </p:txBody>
      </p:sp>
      <p:sp>
        <p:nvSpPr>
          <p:cNvPr id="329751" name="Text Box 23"/>
          <p:cNvSpPr txBox="1">
            <a:spLocks noChangeArrowheads="1"/>
          </p:cNvSpPr>
          <p:nvPr/>
        </p:nvSpPr>
        <p:spPr bwMode="auto">
          <a:xfrm>
            <a:off x="1905000" y="152400"/>
            <a:ext cx="5410200" cy="457200"/>
          </a:xfrm>
          <a:prstGeom prst="rect">
            <a:avLst/>
          </a:prstGeom>
          <a:noFill/>
          <a:ln w="9525">
            <a:noFill/>
            <a:miter lim="800000"/>
            <a:headEnd/>
            <a:tailEnd/>
          </a:ln>
        </p:spPr>
        <p:txBody>
          <a:bodyPr>
            <a:spAutoFit/>
          </a:bodyPr>
          <a:lstStyle/>
          <a:p>
            <a:pPr>
              <a:spcBef>
                <a:spcPct val="50000"/>
              </a:spcBef>
            </a:pPr>
            <a:r>
              <a:rPr lang="en-CA" sz="2400">
                <a:latin typeface="Arial" charset="0"/>
              </a:rPr>
              <a:t> </a:t>
            </a:r>
            <a:r>
              <a:rPr lang="en-CA" sz="2000" b="1">
                <a:latin typeface="Arial" charset="0"/>
              </a:rPr>
              <a:t>UN RÉSEAU PROMOTEUR DE SANTÉ</a:t>
            </a:r>
            <a:endParaRPr lang="en-CA" altLang="fr-FR" sz="2000" b="1" i="1">
              <a:latin typeface="Arial" charset="0"/>
            </a:endParaRPr>
          </a:p>
        </p:txBody>
      </p:sp>
      <p:sp>
        <p:nvSpPr>
          <p:cNvPr id="329752" name="Text Box 24"/>
          <p:cNvSpPr txBox="1">
            <a:spLocks noChangeArrowheads="1"/>
          </p:cNvSpPr>
          <p:nvPr/>
        </p:nvSpPr>
        <p:spPr bwMode="auto">
          <a:xfrm>
            <a:off x="0" y="6381750"/>
            <a:ext cx="1616075" cy="274638"/>
          </a:xfrm>
          <a:prstGeom prst="rect">
            <a:avLst/>
          </a:prstGeom>
          <a:noFill/>
          <a:ln w="9525">
            <a:noFill/>
            <a:miter lim="800000"/>
            <a:headEnd/>
            <a:tailEnd/>
          </a:ln>
        </p:spPr>
        <p:txBody>
          <a:bodyPr wrap="none">
            <a:spAutoFit/>
          </a:bodyPr>
          <a:lstStyle/>
          <a:p>
            <a:r>
              <a:rPr lang="fr-CA" sz="800"/>
              <a:t>Adapté</a:t>
            </a:r>
            <a:r>
              <a:rPr lang="fr-CA" sz="1200"/>
              <a:t> </a:t>
            </a:r>
            <a:r>
              <a:rPr lang="fr-CA" sz="800"/>
              <a:t>de M. Beaumont (2003)</a:t>
            </a:r>
            <a:endParaRPr lang="fr-FR" sz="1200"/>
          </a:p>
        </p:txBody>
      </p:sp>
      <p:sp>
        <p:nvSpPr>
          <p:cNvPr id="134169" name="Text Box 25"/>
          <p:cNvSpPr txBox="1">
            <a:spLocks noChangeArrowheads="1"/>
          </p:cNvSpPr>
          <p:nvPr/>
        </p:nvSpPr>
        <p:spPr bwMode="auto">
          <a:xfrm>
            <a:off x="3995738" y="4797425"/>
            <a:ext cx="1241425" cy="762000"/>
          </a:xfrm>
          <a:prstGeom prst="rect">
            <a:avLst/>
          </a:prstGeom>
          <a:noFill/>
          <a:ln w="9525">
            <a:noFill/>
            <a:miter lim="800000"/>
            <a:headEnd/>
            <a:tailEnd/>
          </a:ln>
        </p:spPr>
        <p:txBody>
          <a:bodyPr>
            <a:spAutoFit/>
          </a:bodyPr>
          <a:lstStyle/>
          <a:p>
            <a:r>
              <a:rPr lang="fr-CA" sz="4400">
                <a:latin typeface="Arial" charset="0"/>
              </a:rPr>
              <a:t>PAL</a:t>
            </a:r>
            <a:endParaRPr lang="fr-FR" sz="4400">
              <a:latin typeface="Arial" charset="0"/>
            </a:endParaRPr>
          </a:p>
        </p:txBody>
      </p:sp>
      <p:sp>
        <p:nvSpPr>
          <p:cNvPr id="329754" name="Text Box 14"/>
          <p:cNvSpPr txBox="1">
            <a:spLocks noChangeArrowheads="1"/>
          </p:cNvSpPr>
          <p:nvPr/>
        </p:nvSpPr>
        <p:spPr bwMode="auto">
          <a:xfrm>
            <a:off x="1619250" y="6453188"/>
            <a:ext cx="8388350" cy="192087"/>
          </a:xfrm>
          <a:prstGeom prst="rect">
            <a:avLst/>
          </a:prstGeom>
          <a:noFill/>
          <a:ln w="9525">
            <a:noFill/>
            <a:miter lim="800000"/>
            <a:headEnd/>
            <a:tailEnd/>
          </a:ln>
        </p:spPr>
        <p:txBody>
          <a:bodyPr lIns="68624" tIns="34312" rIns="68624" bIns="34312">
            <a:spAutoFit/>
          </a:bodyPr>
          <a:lstStyle/>
          <a:p>
            <a:r>
              <a:rPr lang="en-US" sz="800">
                <a:latin typeface="Arial" charset="0"/>
                <a:cs typeface="Arial" charset="0"/>
              </a:rPr>
              <a:t>dans  © 2007 </a:t>
            </a:r>
            <a:r>
              <a:rPr lang="nl-NL" sz="800">
                <a:latin typeface="Arial" charset="0"/>
              </a:rPr>
              <a:t>N. Dedobbeleer, </a:t>
            </a:r>
            <a:r>
              <a:rPr lang="fr-FR" sz="800">
                <a:latin typeface="Arial" charset="0"/>
              </a:rPr>
              <a:t>A.-P. Contandriopoulos, </a:t>
            </a:r>
            <a:r>
              <a:rPr lang="en-US" sz="800">
                <a:latin typeface="Arial" charset="0"/>
              </a:rPr>
              <a:t>L. Lamothe, </a:t>
            </a:r>
            <a:r>
              <a:rPr lang="de-DE" sz="800">
                <a:latin typeface="Arial" charset="0"/>
              </a:rPr>
              <a:t>H. N’Nguyen, </a:t>
            </a:r>
            <a:r>
              <a:rPr lang="fr-CA" sz="800">
                <a:latin typeface="Arial" charset="0"/>
              </a:rPr>
              <a:t>L. Rousseau, R. Bilterys,</a:t>
            </a:r>
            <a:endParaRPr lang="fr-FR" sz="8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34169"/>
                                        </p:tgtEl>
                                        <p:attrNameLst>
                                          <p:attrName>style.visibility</p:attrName>
                                        </p:attrNameLst>
                                      </p:cBhvr>
                                      <p:to>
                                        <p:strVal val="visible"/>
                                      </p:to>
                                    </p:set>
                                    <p:set>
                                      <p:cBhvr>
                                        <p:cTn id="7" dur="455" fill="hold">
                                          <p:stCondLst>
                                            <p:cond delay="0"/>
                                          </p:stCondLst>
                                        </p:cTn>
                                        <p:tgtEl>
                                          <p:spTgt spid="134169"/>
                                        </p:tgtEl>
                                        <p:attrNameLst>
                                          <p:attrName>style.rotation</p:attrName>
                                        </p:attrNameLst>
                                      </p:cBhvr>
                                      <p:to>
                                        <p:strVal val="-45.0"/>
                                      </p:to>
                                    </p:set>
                                    <p:anim calcmode="lin" valueType="num">
                                      <p:cBhvr>
                                        <p:cTn id="8" dur="455" fill="hold">
                                          <p:stCondLst>
                                            <p:cond delay="455"/>
                                          </p:stCondLst>
                                        </p:cTn>
                                        <p:tgtEl>
                                          <p:spTgt spid="13416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3416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3416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3416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928688" y="192088"/>
            <a:ext cx="8215312" cy="701675"/>
          </a:xfrm>
        </p:spPr>
        <p:txBody>
          <a:bodyPr lIns="91427" tIns="45713" rIns="91427" bIns="45713" anchorCtr="0"/>
          <a:lstStyle/>
          <a:p>
            <a:r>
              <a:rPr lang="fr-CA" sz="3600" b="1">
                <a:solidFill>
                  <a:schemeClr val="hlink"/>
                </a:solidFill>
              </a:rPr>
              <a:t>Standards de pratique</a:t>
            </a:r>
            <a:endParaRPr lang="fr-FR" sz="3600" b="1">
              <a:solidFill>
                <a:schemeClr val="hlink"/>
              </a:solidFill>
            </a:endParaRPr>
          </a:p>
        </p:txBody>
      </p:sp>
      <p:sp>
        <p:nvSpPr>
          <p:cNvPr id="58371" name="Rectangle 3"/>
          <p:cNvSpPr>
            <a:spLocks noGrp="1" noChangeArrowheads="1"/>
          </p:cNvSpPr>
          <p:nvPr>
            <p:ph type="body" sz="half" idx="4294967295"/>
          </p:nvPr>
        </p:nvSpPr>
        <p:spPr>
          <a:xfrm>
            <a:off x="0" y="1042988"/>
            <a:ext cx="3941763" cy="5578475"/>
          </a:xfrm>
        </p:spPr>
        <p:txBody>
          <a:bodyPr lIns="91427" tIns="45713" rIns="91427" bIns="45713"/>
          <a:lstStyle/>
          <a:p>
            <a:pPr marL="457200" indent="-457200" defTabSz="1217613">
              <a:lnSpc>
                <a:spcPct val="90000"/>
              </a:lnSpc>
            </a:pPr>
            <a:r>
              <a:rPr lang="fr-CA" sz="2200" dirty="0">
                <a:latin typeface="Calibri" pitchFamily="34" charset="0"/>
              </a:rPr>
              <a:t>Standards de pratique et guide d’auto-évaluation pour HPS de l’OMS (test pilote dans 9 pays européens, 2006)</a:t>
            </a:r>
          </a:p>
          <a:p>
            <a:pPr marL="457200" indent="-457200" defTabSz="1217613">
              <a:lnSpc>
                <a:spcPct val="90000"/>
              </a:lnSpc>
              <a:buFont typeface="Wingdings" pitchFamily="2" charset="2"/>
              <a:buNone/>
            </a:pPr>
            <a:endParaRPr lang="fr-CA" sz="2200" dirty="0">
              <a:latin typeface="Calibri" pitchFamily="34" charset="0"/>
            </a:endParaRPr>
          </a:p>
          <a:p>
            <a:pPr marL="457200" indent="-457200" algn="just" defTabSz="1217613">
              <a:lnSpc>
                <a:spcPct val="90000"/>
              </a:lnSpc>
              <a:buFont typeface="Wingdings" pitchFamily="2" charset="2"/>
              <a:buNone/>
            </a:pPr>
            <a:endParaRPr lang="fr-CA" sz="2200" dirty="0">
              <a:latin typeface="Calibri" pitchFamily="34" charset="0"/>
            </a:endParaRPr>
          </a:p>
          <a:p>
            <a:pPr marL="457200" indent="-457200" algn="just" defTabSz="1217613">
              <a:lnSpc>
                <a:spcPct val="90000"/>
              </a:lnSpc>
              <a:buFont typeface="Wingdings" pitchFamily="2" charset="2"/>
              <a:buNone/>
            </a:pPr>
            <a:endParaRPr lang="fr-CA" sz="2200" dirty="0">
              <a:latin typeface="Calibri" pitchFamily="34" charset="0"/>
            </a:endParaRPr>
          </a:p>
          <a:p>
            <a:pPr marL="457200" indent="-457200" defTabSz="1217613">
              <a:lnSpc>
                <a:spcPct val="90000"/>
              </a:lnSpc>
            </a:pPr>
            <a:r>
              <a:rPr lang="fr-CA" sz="2200" dirty="0">
                <a:latin typeface="Calibri" pitchFamily="34" charset="0"/>
              </a:rPr>
              <a:t>Standards de pratique et guide d’auto-évaluation pour CSSSPS (test pilote dans 3 CSSS de la Montérégie, 2007</a:t>
            </a:r>
            <a:r>
              <a:rPr lang="fr-CA" sz="2200" dirty="0" smtClean="0">
                <a:latin typeface="Calibri" pitchFamily="34" charset="0"/>
              </a:rPr>
              <a:t>).</a:t>
            </a:r>
            <a:endParaRPr lang="fr-CA" sz="2200" dirty="0">
              <a:latin typeface="Calibri" pitchFamily="34" charset="0"/>
            </a:endParaRPr>
          </a:p>
        </p:txBody>
      </p:sp>
      <p:pic>
        <p:nvPicPr>
          <p:cNvPr id="58372" name="Picture 4"/>
          <p:cNvPicPr>
            <a:picLocks noGrp="1" noChangeAspect="1" noChangeArrowheads="1"/>
          </p:cNvPicPr>
          <p:nvPr>
            <p:ph type="body" sz="half" idx="4294967295"/>
          </p:nvPr>
        </p:nvPicPr>
        <p:blipFill>
          <a:blip r:embed="rId3" cstate="print"/>
          <a:srcRect/>
          <a:stretch>
            <a:fillRect/>
          </a:stretch>
        </p:blipFill>
        <p:spPr>
          <a:xfrm>
            <a:off x="5072066" y="1071546"/>
            <a:ext cx="3786214" cy="2714625"/>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8373" name="Picture 6"/>
          <p:cNvPicPr>
            <a:picLocks noChangeAspect="1" noChangeArrowheads="1"/>
          </p:cNvPicPr>
          <p:nvPr/>
        </p:nvPicPr>
        <p:blipFill>
          <a:blip r:embed="rId4" cstate="print"/>
          <a:srcRect/>
          <a:stretch>
            <a:fillRect/>
          </a:stretch>
        </p:blipFill>
        <p:spPr bwMode="auto">
          <a:xfrm>
            <a:off x="5072066" y="3927475"/>
            <a:ext cx="3892422" cy="274161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Rectangle 7"/>
          <p:cNvSpPr>
            <a:spLocks noChangeArrowheads="1"/>
          </p:cNvSpPr>
          <p:nvPr/>
        </p:nvSpPr>
        <p:spPr bwMode="auto">
          <a:xfrm>
            <a:off x="4422775" y="3863975"/>
            <a:ext cx="941388" cy="495300"/>
          </a:xfrm>
          <a:prstGeom prst="rect">
            <a:avLst/>
          </a:prstGeom>
          <a:noFill/>
          <a:ln w="9525">
            <a:noFill/>
            <a:miter lim="800000"/>
            <a:headEnd/>
            <a:tailEnd/>
          </a:ln>
        </p:spPr>
        <p:txBody>
          <a:bodyPr lIns="68644" tIns="34322" rIns="68644" bIns="34322"/>
          <a:lstStyle/>
          <a:p>
            <a:pPr defTabSz="1217613">
              <a:spcBef>
                <a:spcPct val="20000"/>
              </a:spcBef>
              <a:buClr>
                <a:schemeClr val="hlink"/>
              </a:buClr>
              <a:buSzPct val="80000"/>
              <a:buFont typeface="Wingdings" pitchFamily="2" charset="2"/>
              <a:buNone/>
            </a:pPr>
            <a:endParaRPr lang="en-US" sz="28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ChangeAspect="1" noChangeArrowheads="1"/>
          </p:cNvPicPr>
          <p:nvPr/>
        </p:nvPicPr>
        <p:blipFill>
          <a:blip r:embed="rId3" cstate="print"/>
          <a:srcRect/>
          <a:stretch>
            <a:fillRect/>
          </a:stretch>
        </p:blipFill>
        <p:spPr bwMode="auto">
          <a:xfrm>
            <a:off x="4565650" y="0"/>
            <a:ext cx="5435638" cy="6858000"/>
          </a:xfrm>
          <a:prstGeom prst="rect">
            <a:avLst/>
          </a:prstGeom>
          <a:noFill/>
          <a:ln w="9525">
            <a:solidFill>
              <a:schemeClr val="tx1"/>
            </a:solidFill>
            <a:miter lim="800000"/>
            <a:headEnd/>
            <a:tailEnd/>
          </a:ln>
        </p:spPr>
      </p:pic>
      <p:pic>
        <p:nvPicPr>
          <p:cNvPr id="93187" name="Picture 5"/>
          <p:cNvPicPr>
            <a:picLocks noChangeAspect="1" noChangeArrowheads="1"/>
          </p:cNvPicPr>
          <p:nvPr/>
        </p:nvPicPr>
        <p:blipFill>
          <a:blip r:embed="rId4" cstate="print"/>
          <a:srcRect/>
          <a:stretch>
            <a:fillRect/>
          </a:stretch>
        </p:blipFill>
        <p:spPr bwMode="auto">
          <a:xfrm>
            <a:off x="-571536" y="0"/>
            <a:ext cx="5116549"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56"/>
            <a:ext cx="8229600" cy="1500198"/>
          </a:xfrm>
        </p:spPr>
        <p:txBody>
          <a:bodyPr/>
          <a:lstStyle/>
          <a:p>
            <a:r>
              <a:rPr lang="fr-CA" dirty="0" smtClean="0"/>
              <a:t>4.  Comparaison avec le modèle EGIPPS</a:t>
            </a:r>
            <a:endParaRPr lang="fr-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9512" y="188640"/>
            <a:ext cx="8784976"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918939"/>
          </a:xfrm>
        </p:spPr>
        <p:txBody>
          <a:bodyPr/>
          <a:lstStyle/>
          <a:p>
            <a:r>
              <a:rPr lang="fr-CA" sz="4000" dirty="0" smtClean="0"/>
              <a:t>Organisation promotrice de santé</a:t>
            </a:r>
            <a:endParaRPr lang="fr-FR" sz="4000" dirty="0"/>
          </a:p>
        </p:txBody>
      </p:sp>
      <p:graphicFrame>
        <p:nvGraphicFramePr>
          <p:cNvPr id="5" name="Espace réservé du contenu 4"/>
          <p:cNvGraphicFramePr>
            <a:graphicFrameLocks noGrp="1"/>
          </p:cNvGraphicFramePr>
          <p:nvPr>
            <p:ph sz="half" idx="1"/>
          </p:nvPr>
        </p:nvGraphicFramePr>
        <p:xfrm>
          <a:off x="0" y="1196752"/>
          <a:ext cx="449999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Espace réservé du contenu 5"/>
          <p:cNvGraphicFramePr>
            <a:graphicFrameLocks noGrp="1"/>
          </p:cNvGraphicFramePr>
          <p:nvPr>
            <p:ph sz="half" idx="2"/>
          </p:nvPr>
        </p:nvGraphicFramePr>
        <p:xfrm>
          <a:off x="4644008" y="1628800"/>
          <a:ext cx="4499992" cy="52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34055C7-CB41-4FC7-8542-D5D1A432775B}"/>
                                            </p:graphicEl>
                                          </p:spTgt>
                                        </p:tgtEl>
                                        <p:attrNameLst>
                                          <p:attrName>style.visibility</p:attrName>
                                        </p:attrNameLst>
                                      </p:cBhvr>
                                      <p:to>
                                        <p:strVal val="visible"/>
                                      </p:to>
                                    </p:set>
                                    <p:animEffect transition="in" filter="fade">
                                      <p:cBhvr>
                                        <p:cTn id="7" dur="2000"/>
                                        <p:tgtEl>
                                          <p:spTgt spid="5">
                                            <p:graphicEl>
                                              <a:dgm id="{C34055C7-CB41-4FC7-8542-D5D1A43277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B0565F90-87E1-41B3-BCC1-563AF5DBF7AF}"/>
                                            </p:graphicEl>
                                          </p:spTgt>
                                        </p:tgtEl>
                                        <p:attrNameLst>
                                          <p:attrName>style.visibility</p:attrName>
                                        </p:attrNameLst>
                                      </p:cBhvr>
                                      <p:to>
                                        <p:strVal val="visible"/>
                                      </p:to>
                                    </p:set>
                                    <p:animEffect transition="in" filter="fade">
                                      <p:cBhvr>
                                        <p:cTn id="12" dur="2000"/>
                                        <p:tgtEl>
                                          <p:spTgt spid="5">
                                            <p:graphicEl>
                                              <a:dgm id="{B0565F90-87E1-41B3-BCC1-563AF5DBF7A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35B5607A-BF9A-498C-8CFC-6C76D4745C55}"/>
                                            </p:graphicEl>
                                          </p:spTgt>
                                        </p:tgtEl>
                                        <p:attrNameLst>
                                          <p:attrName>style.visibility</p:attrName>
                                        </p:attrNameLst>
                                      </p:cBhvr>
                                      <p:to>
                                        <p:strVal val="visible"/>
                                      </p:to>
                                    </p:set>
                                    <p:animEffect transition="in" filter="fade">
                                      <p:cBhvr>
                                        <p:cTn id="17" dur="2000"/>
                                        <p:tgtEl>
                                          <p:spTgt spid="5">
                                            <p:graphicEl>
                                              <a:dgm id="{35B5607A-BF9A-498C-8CFC-6C76D4745C5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3296F80C-3398-4DFC-9F19-F696614ECF65}"/>
                                            </p:graphicEl>
                                          </p:spTgt>
                                        </p:tgtEl>
                                        <p:attrNameLst>
                                          <p:attrName>style.visibility</p:attrName>
                                        </p:attrNameLst>
                                      </p:cBhvr>
                                      <p:to>
                                        <p:strVal val="visible"/>
                                      </p:to>
                                    </p:set>
                                    <p:animEffect transition="in" filter="fade">
                                      <p:cBhvr>
                                        <p:cTn id="22" dur="2000"/>
                                        <p:tgtEl>
                                          <p:spTgt spid="5">
                                            <p:graphicEl>
                                              <a:dgm id="{3296F80C-3398-4DFC-9F19-F696614ECF6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09B2D203-B98F-463E-880C-4703EA3F36B3}"/>
                                            </p:graphicEl>
                                          </p:spTgt>
                                        </p:tgtEl>
                                        <p:attrNameLst>
                                          <p:attrName>style.visibility</p:attrName>
                                        </p:attrNameLst>
                                      </p:cBhvr>
                                      <p:to>
                                        <p:strVal val="visible"/>
                                      </p:to>
                                    </p:set>
                                    <p:animEffect transition="in" filter="fade">
                                      <p:cBhvr>
                                        <p:cTn id="27" dur="2000"/>
                                        <p:tgtEl>
                                          <p:spTgt spid="5">
                                            <p:graphicEl>
                                              <a:dgm id="{09B2D203-B98F-463E-880C-4703EA3F36B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852A85E2-F3AE-44A6-86EA-CFDBD51228BA}"/>
                                            </p:graphicEl>
                                          </p:spTgt>
                                        </p:tgtEl>
                                        <p:attrNameLst>
                                          <p:attrName>style.visibility</p:attrName>
                                        </p:attrNameLst>
                                      </p:cBhvr>
                                      <p:to>
                                        <p:strVal val="visible"/>
                                      </p:to>
                                    </p:set>
                                    <p:animEffect transition="in" filter="fade">
                                      <p:cBhvr>
                                        <p:cTn id="32" dur="2000"/>
                                        <p:tgtEl>
                                          <p:spTgt spid="5">
                                            <p:graphicEl>
                                              <a:dgm id="{852A85E2-F3AE-44A6-86EA-CFDBD51228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630907"/>
          </a:xfrm>
        </p:spPr>
        <p:txBody>
          <a:bodyPr/>
          <a:lstStyle/>
          <a:p>
            <a:r>
              <a:rPr lang="fr-CA" dirty="0" smtClean="0"/>
              <a:t>Soins promoteurs de santé</a:t>
            </a:r>
            <a:endParaRPr lang="fr-FR" dirty="0"/>
          </a:p>
        </p:txBody>
      </p:sp>
      <p:graphicFrame>
        <p:nvGraphicFramePr>
          <p:cNvPr id="7" name="Espace réservé du contenu 6"/>
          <p:cNvGraphicFramePr>
            <a:graphicFrameLocks noGrp="1"/>
          </p:cNvGraphicFramePr>
          <p:nvPr>
            <p:ph sz="half" idx="1"/>
          </p:nvPr>
        </p:nvGraphicFramePr>
        <p:xfrm>
          <a:off x="-285784" y="980728"/>
          <a:ext cx="5148064"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Espace réservé du contenu 7"/>
          <p:cNvGraphicFramePr>
            <a:graphicFrameLocks noGrp="1"/>
          </p:cNvGraphicFramePr>
          <p:nvPr>
            <p:ph sz="half" idx="2"/>
          </p:nvPr>
        </p:nvGraphicFramePr>
        <p:xfrm>
          <a:off x="4786314" y="1357298"/>
          <a:ext cx="3966592"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3EADE4D8-8F37-44AF-A119-6976C68623F7}"/>
                                            </p:graphicEl>
                                          </p:spTgt>
                                        </p:tgtEl>
                                        <p:attrNameLst>
                                          <p:attrName>style.visibility</p:attrName>
                                        </p:attrNameLst>
                                      </p:cBhvr>
                                      <p:to>
                                        <p:strVal val="visible"/>
                                      </p:to>
                                    </p:set>
                                    <p:animEffect transition="in" filter="fade">
                                      <p:cBhvr>
                                        <p:cTn id="7" dur="2000"/>
                                        <p:tgtEl>
                                          <p:spTgt spid="7">
                                            <p:graphicEl>
                                              <a:dgm id="{3EADE4D8-8F37-44AF-A119-6976C68623F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EED68C3B-33C5-4055-A571-25877FC0319E}"/>
                                            </p:graphicEl>
                                          </p:spTgt>
                                        </p:tgtEl>
                                        <p:attrNameLst>
                                          <p:attrName>style.visibility</p:attrName>
                                        </p:attrNameLst>
                                      </p:cBhvr>
                                      <p:to>
                                        <p:strVal val="visible"/>
                                      </p:to>
                                    </p:set>
                                    <p:animEffect transition="in" filter="fade">
                                      <p:cBhvr>
                                        <p:cTn id="12" dur="2000"/>
                                        <p:tgtEl>
                                          <p:spTgt spid="7">
                                            <p:graphicEl>
                                              <a:dgm id="{EED68C3B-33C5-4055-A571-25877FC0319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65421F37-1ED5-4048-A87D-61D810261709}"/>
                                            </p:graphicEl>
                                          </p:spTgt>
                                        </p:tgtEl>
                                        <p:attrNameLst>
                                          <p:attrName>style.visibility</p:attrName>
                                        </p:attrNameLst>
                                      </p:cBhvr>
                                      <p:to>
                                        <p:strVal val="visible"/>
                                      </p:to>
                                    </p:set>
                                    <p:animEffect transition="in" filter="fade">
                                      <p:cBhvr>
                                        <p:cTn id="17" dur="2000"/>
                                        <p:tgtEl>
                                          <p:spTgt spid="7">
                                            <p:graphicEl>
                                              <a:dgm id="{65421F37-1ED5-4048-A87D-61D81026170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0CFB086A-692D-4474-AF41-5171438412F9}"/>
                                            </p:graphicEl>
                                          </p:spTgt>
                                        </p:tgtEl>
                                        <p:attrNameLst>
                                          <p:attrName>style.visibility</p:attrName>
                                        </p:attrNameLst>
                                      </p:cBhvr>
                                      <p:to>
                                        <p:strVal val="visible"/>
                                      </p:to>
                                    </p:set>
                                    <p:animEffect transition="in" filter="fade">
                                      <p:cBhvr>
                                        <p:cTn id="22" dur="2000"/>
                                        <p:tgtEl>
                                          <p:spTgt spid="7">
                                            <p:graphicEl>
                                              <a:dgm id="{0CFB086A-692D-4474-AF41-5171438412F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DEB79780-5840-4865-8C01-B5FB525D60CE}"/>
                                            </p:graphicEl>
                                          </p:spTgt>
                                        </p:tgtEl>
                                        <p:attrNameLst>
                                          <p:attrName>style.visibility</p:attrName>
                                        </p:attrNameLst>
                                      </p:cBhvr>
                                      <p:to>
                                        <p:strVal val="visible"/>
                                      </p:to>
                                    </p:set>
                                    <p:animEffect transition="in" filter="fade">
                                      <p:cBhvr>
                                        <p:cTn id="27" dur="2000"/>
                                        <p:tgtEl>
                                          <p:spTgt spid="7">
                                            <p:graphicEl>
                                              <a:dgm id="{DEB79780-5840-4865-8C01-B5FB525D60C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C67778F9-0FA6-44CC-845B-BF9037A84BC4}"/>
                                            </p:graphicEl>
                                          </p:spTgt>
                                        </p:tgtEl>
                                        <p:attrNameLst>
                                          <p:attrName>style.visibility</p:attrName>
                                        </p:attrNameLst>
                                      </p:cBhvr>
                                      <p:to>
                                        <p:strVal val="visible"/>
                                      </p:to>
                                    </p:set>
                                    <p:animEffect transition="in" filter="fade">
                                      <p:cBhvr>
                                        <p:cTn id="32" dur="2000"/>
                                        <p:tgtEl>
                                          <p:spTgt spid="7">
                                            <p:graphicEl>
                                              <a:dgm id="{C67778F9-0FA6-44CC-845B-BF9037A84BC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4E51101B-0189-4174-8CDF-DF5679C5AD03}"/>
                                            </p:graphicEl>
                                          </p:spTgt>
                                        </p:tgtEl>
                                        <p:attrNameLst>
                                          <p:attrName>style.visibility</p:attrName>
                                        </p:attrNameLst>
                                      </p:cBhvr>
                                      <p:to>
                                        <p:strVal val="visible"/>
                                      </p:to>
                                    </p:set>
                                    <p:animEffect transition="in" filter="fade">
                                      <p:cBhvr>
                                        <p:cTn id="37" dur="2000"/>
                                        <p:tgtEl>
                                          <p:spTgt spid="7">
                                            <p:graphicEl>
                                              <a:dgm id="{4E51101B-0189-4174-8CDF-DF5679C5AD0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560DCD4A-B2F2-4DA4-B264-CC4DD322B909}"/>
                                            </p:graphicEl>
                                          </p:spTgt>
                                        </p:tgtEl>
                                        <p:attrNameLst>
                                          <p:attrName>style.visibility</p:attrName>
                                        </p:attrNameLst>
                                      </p:cBhvr>
                                      <p:to>
                                        <p:strVal val="visible"/>
                                      </p:to>
                                    </p:set>
                                    <p:animEffect transition="in" filter="fade">
                                      <p:cBhvr>
                                        <p:cTn id="42" dur="2000"/>
                                        <p:tgtEl>
                                          <p:spTgt spid="7">
                                            <p:graphicEl>
                                              <a:dgm id="{560DCD4A-B2F2-4DA4-B264-CC4DD322B9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1"/>
            <a:ext cx="8229600" cy="792088"/>
          </a:xfrm>
        </p:spPr>
        <p:txBody>
          <a:bodyPr/>
          <a:lstStyle/>
          <a:p>
            <a:r>
              <a:rPr lang="fr-CA" sz="3600" dirty="0" smtClean="0"/>
              <a:t>Milieu de travail promoteur de santé</a:t>
            </a:r>
            <a:endParaRPr lang="fr-FR" sz="3600" dirty="0"/>
          </a:p>
        </p:txBody>
      </p:sp>
      <p:graphicFrame>
        <p:nvGraphicFramePr>
          <p:cNvPr id="5" name="Espace réservé du contenu 4"/>
          <p:cNvGraphicFramePr>
            <a:graphicFrameLocks noGrp="1"/>
          </p:cNvGraphicFramePr>
          <p:nvPr>
            <p:ph sz="half" idx="1"/>
          </p:nvPr>
        </p:nvGraphicFramePr>
        <p:xfrm>
          <a:off x="0" y="1052736"/>
          <a:ext cx="565212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Espace réservé du contenu 5"/>
          <p:cNvGraphicFramePr>
            <a:graphicFrameLocks noGrp="1"/>
          </p:cNvGraphicFramePr>
          <p:nvPr>
            <p:ph sz="half" idx="2"/>
          </p:nvPr>
        </p:nvGraphicFramePr>
        <p:xfrm>
          <a:off x="5508104" y="1628800"/>
          <a:ext cx="3635896" cy="44973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8EF3760-8AD8-4938-A7C4-C36CE0223187}"/>
                                            </p:graphicEl>
                                          </p:spTgt>
                                        </p:tgtEl>
                                        <p:attrNameLst>
                                          <p:attrName>style.visibility</p:attrName>
                                        </p:attrNameLst>
                                      </p:cBhvr>
                                      <p:to>
                                        <p:strVal val="visible"/>
                                      </p:to>
                                    </p:set>
                                    <p:animEffect transition="in" filter="fade">
                                      <p:cBhvr>
                                        <p:cTn id="7" dur="2000"/>
                                        <p:tgtEl>
                                          <p:spTgt spid="5">
                                            <p:graphicEl>
                                              <a:dgm id="{48EF3760-8AD8-4938-A7C4-C36CE02231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591FE06-3ED4-42DE-9C4A-01880B53FE89}"/>
                                            </p:graphicEl>
                                          </p:spTgt>
                                        </p:tgtEl>
                                        <p:attrNameLst>
                                          <p:attrName>style.visibility</p:attrName>
                                        </p:attrNameLst>
                                      </p:cBhvr>
                                      <p:to>
                                        <p:strVal val="visible"/>
                                      </p:to>
                                    </p:set>
                                    <p:animEffect transition="in" filter="fade">
                                      <p:cBhvr>
                                        <p:cTn id="12" dur="2000"/>
                                        <p:tgtEl>
                                          <p:spTgt spid="5">
                                            <p:graphicEl>
                                              <a:dgm id="{1591FE06-3ED4-42DE-9C4A-01880B53FE8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93F82FF-F834-48F9-82AB-67C744BAD8B5}"/>
                                            </p:graphicEl>
                                          </p:spTgt>
                                        </p:tgtEl>
                                        <p:attrNameLst>
                                          <p:attrName>style.visibility</p:attrName>
                                        </p:attrNameLst>
                                      </p:cBhvr>
                                      <p:to>
                                        <p:strVal val="visible"/>
                                      </p:to>
                                    </p:set>
                                    <p:animEffect transition="in" filter="fade">
                                      <p:cBhvr>
                                        <p:cTn id="17" dur="2000"/>
                                        <p:tgtEl>
                                          <p:spTgt spid="5">
                                            <p:graphicEl>
                                              <a:dgm id="{293F82FF-F834-48F9-82AB-67C744BAD8B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2EB319A9-7275-455F-8BAC-23430354E757}"/>
                                            </p:graphicEl>
                                          </p:spTgt>
                                        </p:tgtEl>
                                        <p:attrNameLst>
                                          <p:attrName>style.visibility</p:attrName>
                                        </p:attrNameLst>
                                      </p:cBhvr>
                                      <p:to>
                                        <p:strVal val="visible"/>
                                      </p:to>
                                    </p:set>
                                    <p:animEffect transition="in" filter="fade">
                                      <p:cBhvr>
                                        <p:cTn id="22" dur="2000"/>
                                        <p:tgtEl>
                                          <p:spTgt spid="5">
                                            <p:graphicEl>
                                              <a:dgm id="{2EB319A9-7275-455F-8BAC-23430354E75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AD7B6EA7-2583-46B6-A3F9-E3C5BDA54401}"/>
                                            </p:graphicEl>
                                          </p:spTgt>
                                        </p:tgtEl>
                                        <p:attrNameLst>
                                          <p:attrName>style.visibility</p:attrName>
                                        </p:attrNameLst>
                                      </p:cBhvr>
                                      <p:to>
                                        <p:strVal val="visible"/>
                                      </p:to>
                                    </p:set>
                                    <p:animEffect transition="in" filter="fade">
                                      <p:cBhvr>
                                        <p:cTn id="27" dur="2000"/>
                                        <p:tgtEl>
                                          <p:spTgt spid="5">
                                            <p:graphicEl>
                                              <a:dgm id="{AD7B6EA7-2583-46B6-A3F9-E3C5BDA5440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224E554C-6BAD-497C-A2A3-190E5F4822AF}"/>
                                            </p:graphicEl>
                                          </p:spTgt>
                                        </p:tgtEl>
                                        <p:attrNameLst>
                                          <p:attrName>style.visibility</p:attrName>
                                        </p:attrNameLst>
                                      </p:cBhvr>
                                      <p:to>
                                        <p:strVal val="visible"/>
                                      </p:to>
                                    </p:set>
                                    <p:animEffect transition="in" filter="fade">
                                      <p:cBhvr>
                                        <p:cTn id="32" dur="2000"/>
                                        <p:tgtEl>
                                          <p:spTgt spid="5">
                                            <p:graphicEl>
                                              <a:dgm id="{224E554C-6BAD-497C-A2A3-190E5F4822A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10C103A2-84CD-4408-9457-A6E0058A7E8B}"/>
                                            </p:graphicEl>
                                          </p:spTgt>
                                        </p:tgtEl>
                                        <p:attrNameLst>
                                          <p:attrName>style.visibility</p:attrName>
                                        </p:attrNameLst>
                                      </p:cBhvr>
                                      <p:to>
                                        <p:strVal val="visible"/>
                                      </p:to>
                                    </p:set>
                                    <p:animEffect transition="in" filter="fade">
                                      <p:cBhvr>
                                        <p:cTn id="37" dur="2000"/>
                                        <p:tgtEl>
                                          <p:spTgt spid="5">
                                            <p:graphicEl>
                                              <a:dgm id="{10C103A2-84CD-4408-9457-A6E0058A7E8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EAD96450-3DAE-4689-A235-B48B4A772201}"/>
                                            </p:graphicEl>
                                          </p:spTgt>
                                        </p:tgtEl>
                                        <p:attrNameLst>
                                          <p:attrName>style.visibility</p:attrName>
                                        </p:attrNameLst>
                                      </p:cBhvr>
                                      <p:to>
                                        <p:strVal val="visible"/>
                                      </p:to>
                                    </p:set>
                                    <p:animEffect transition="in" filter="fade">
                                      <p:cBhvr>
                                        <p:cTn id="42" dur="2000"/>
                                        <p:tgtEl>
                                          <p:spTgt spid="5">
                                            <p:graphicEl>
                                              <a:dgm id="{EAD96450-3DAE-4689-A235-B48B4A7722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1"/>
            <a:ext cx="8229600" cy="864095"/>
          </a:xfrm>
        </p:spPr>
        <p:txBody>
          <a:bodyPr/>
          <a:lstStyle/>
          <a:p>
            <a:r>
              <a:rPr lang="fr-CA" sz="4000" dirty="0" smtClean="0"/>
              <a:t>Communauté promotrice de santé</a:t>
            </a:r>
            <a:endParaRPr lang="fr-FR" sz="4000" dirty="0"/>
          </a:p>
        </p:txBody>
      </p:sp>
      <p:graphicFrame>
        <p:nvGraphicFramePr>
          <p:cNvPr id="5" name="Espace réservé du contenu 4"/>
          <p:cNvGraphicFramePr>
            <a:graphicFrameLocks noGrp="1"/>
          </p:cNvGraphicFramePr>
          <p:nvPr>
            <p:ph sz="half" idx="1"/>
          </p:nvPr>
        </p:nvGraphicFramePr>
        <p:xfrm>
          <a:off x="0" y="1268760"/>
          <a:ext cx="5292080"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Espace réservé du contenu 13"/>
          <p:cNvGraphicFramePr>
            <a:graphicFrameLocks noGrp="1"/>
          </p:cNvGraphicFramePr>
          <p:nvPr>
            <p:ph sz="half" idx="2"/>
          </p:nvPr>
        </p:nvGraphicFramePr>
        <p:xfrm>
          <a:off x="5364088" y="1412776"/>
          <a:ext cx="3779912" cy="48860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94EF021-F5A3-4362-9A20-F0CB4BEF6A16}"/>
                                            </p:graphicEl>
                                          </p:spTgt>
                                        </p:tgtEl>
                                        <p:attrNameLst>
                                          <p:attrName>style.visibility</p:attrName>
                                        </p:attrNameLst>
                                      </p:cBhvr>
                                      <p:to>
                                        <p:strVal val="visible"/>
                                      </p:to>
                                    </p:set>
                                    <p:animEffect transition="in" filter="fade">
                                      <p:cBhvr>
                                        <p:cTn id="7" dur="2000"/>
                                        <p:tgtEl>
                                          <p:spTgt spid="5">
                                            <p:graphicEl>
                                              <a:dgm id="{994EF021-F5A3-4362-9A20-F0CB4BEF6A1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C2C6979-403A-459A-90DD-80126024DBA9}"/>
                                            </p:graphicEl>
                                          </p:spTgt>
                                        </p:tgtEl>
                                        <p:attrNameLst>
                                          <p:attrName>style.visibility</p:attrName>
                                        </p:attrNameLst>
                                      </p:cBhvr>
                                      <p:to>
                                        <p:strVal val="visible"/>
                                      </p:to>
                                    </p:set>
                                    <p:animEffect transition="in" filter="fade">
                                      <p:cBhvr>
                                        <p:cTn id="12" dur="2000"/>
                                        <p:tgtEl>
                                          <p:spTgt spid="5">
                                            <p:graphicEl>
                                              <a:dgm id="{6C2C6979-403A-459A-90DD-80126024DBA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4313394-112B-4E8A-90E2-383A18791FAF}"/>
                                            </p:graphicEl>
                                          </p:spTgt>
                                        </p:tgtEl>
                                        <p:attrNameLst>
                                          <p:attrName>style.visibility</p:attrName>
                                        </p:attrNameLst>
                                      </p:cBhvr>
                                      <p:to>
                                        <p:strVal val="visible"/>
                                      </p:to>
                                    </p:set>
                                    <p:animEffect transition="in" filter="fade">
                                      <p:cBhvr>
                                        <p:cTn id="17" dur="2000"/>
                                        <p:tgtEl>
                                          <p:spTgt spid="5">
                                            <p:graphicEl>
                                              <a:dgm id="{24313394-112B-4E8A-90E2-383A18791FA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F5CDA942-EE60-4570-885B-053CD4F13A6A}"/>
                                            </p:graphicEl>
                                          </p:spTgt>
                                        </p:tgtEl>
                                        <p:attrNameLst>
                                          <p:attrName>style.visibility</p:attrName>
                                        </p:attrNameLst>
                                      </p:cBhvr>
                                      <p:to>
                                        <p:strVal val="visible"/>
                                      </p:to>
                                    </p:set>
                                    <p:animEffect transition="in" filter="fade">
                                      <p:cBhvr>
                                        <p:cTn id="22" dur="2000"/>
                                        <p:tgtEl>
                                          <p:spTgt spid="5">
                                            <p:graphicEl>
                                              <a:dgm id="{F5CDA942-EE60-4570-885B-053CD4F13A6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91C8466A-9085-49A8-9B1D-8483C6A92342}"/>
                                            </p:graphicEl>
                                          </p:spTgt>
                                        </p:tgtEl>
                                        <p:attrNameLst>
                                          <p:attrName>style.visibility</p:attrName>
                                        </p:attrNameLst>
                                      </p:cBhvr>
                                      <p:to>
                                        <p:strVal val="visible"/>
                                      </p:to>
                                    </p:set>
                                    <p:animEffect transition="in" filter="fade">
                                      <p:cBhvr>
                                        <p:cTn id="27" dur="2000"/>
                                        <p:tgtEl>
                                          <p:spTgt spid="5">
                                            <p:graphicEl>
                                              <a:dgm id="{91C8466A-9085-49A8-9B1D-8483C6A9234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252DDCAF-8E5B-4DBC-87E2-9A5E92FFCBE0}"/>
                                            </p:graphicEl>
                                          </p:spTgt>
                                        </p:tgtEl>
                                        <p:attrNameLst>
                                          <p:attrName>style.visibility</p:attrName>
                                        </p:attrNameLst>
                                      </p:cBhvr>
                                      <p:to>
                                        <p:strVal val="visible"/>
                                      </p:to>
                                    </p:set>
                                    <p:animEffect transition="in" filter="fade">
                                      <p:cBhvr>
                                        <p:cTn id="32" dur="2000"/>
                                        <p:tgtEl>
                                          <p:spTgt spid="5">
                                            <p:graphicEl>
                                              <a:dgm id="{252DDCAF-8E5B-4DBC-87E2-9A5E92FFCB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650857"/>
          </a:xfrm>
        </p:spPr>
        <p:txBody>
          <a:bodyPr/>
          <a:lstStyle/>
          <a:p>
            <a:r>
              <a:rPr lang="fr-CA" dirty="0" smtClean="0"/>
              <a:t>PLAN</a:t>
            </a:r>
            <a:endParaRPr lang="fr-CA" dirty="0"/>
          </a:p>
        </p:txBody>
      </p:sp>
      <p:sp>
        <p:nvSpPr>
          <p:cNvPr id="3" name="Espace réservé du contenu 2"/>
          <p:cNvSpPr>
            <a:spLocks noGrp="1"/>
          </p:cNvSpPr>
          <p:nvPr>
            <p:ph idx="1"/>
          </p:nvPr>
        </p:nvSpPr>
        <p:spPr>
          <a:xfrm>
            <a:off x="457200" y="1285860"/>
            <a:ext cx="8229600" cy="5143536"/>
          </a:xfrm>
        </p:spPr>
        <p:txBody>
          <a:bodyPr/>
          <a:lstStyle/>
          <a:p>
            <a:pPr marL="514350" indent="-514350">
              <a:buFont typeface="+mj-lt"/>
              <a:buAutoNum type="arabicPeriod"/>
            </a:pPr>
            <a:r>
              <a:rPr lang="fr-CA" dirty="0" smtClean="0"/>
              <a:t>Le concept  de l’OMS ¨Hôpital promoteur de santé ¨ (HPS)</a:t>
            </a:r>
          </a:p>
          <a:p>
            <a:pPr marL="514350" indent="-514350">
              <a:buFont typeface="+mj-lt"/>
              <a:buAutoNum type="arabicPeriod"/>
            </a:pPr>
            <a:r>
              <a:rPr lang="fr-CA" dirty="0" smtClean="0"/>
              <a:t>Les standards pour l’implantation</a:t>
            </a:r>
          </a:p>
          <a:p>
            <a:pPr marL="514350" indent="-514350">
              <a:buFont typeface="+mj-lt"/>
              <a:buAutoNum type="arabicPeriod"/>
            </a:pPr>
            <a:r>
              <a:rPr lang="fr-CA" dirty="0" smtClean="0"/>
              <a:t>La réforme du système de santé et services sociaux au Québec , 2003 :</a:t>
            </a:r>
          </a:p>
          <a:p>
            <a:pPr marL="1371600" lvl="2" indent="-514350">
              <a:buNone/>
            </a:pPr>
            <a:r>
              <a:rPr lang="fr-CA" dirty="0" smtClean="0"/>
              <a:t>Extension du concept à CSSS promoteur de santé;</a:t>
            </a:r>
          </a:p>
          <a:p>
            <a:pPr marL="514350" indent="-514350">
              <a:buFont typeface="+mj-lt"/>
              <a:buAutoNum type="arabicPeriod"/>
            </a:pPr>
            <a:r>
              <a:rPr lang="fr-CA" dirty="0" smtClean="0"/>
              <a:t>Comparaison des standards CSSSPS avec ceux du modèle  EGIPSS</a:t>
            </a:r>
          </a:p>
          <a:p>
            <a:pPr marL="514350" indent="-514350">
              <a:buFont typeface="+mj-lt"/>
              <a:buAutoNum type="arabicPeriod"/>
            </a:pPr>
            <a:r>
              <a:rPr lang="fr-CA" dirty="0" smtClean="0"/>
              <a:t>Conclusion</a:t>
            </a:r>
            <a:endParaRPr lang="fr-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fr-CA" dirty="0" smtClean="0"/>
              <a:t>5.  CONCLUSIONS</a:t>
            </a:r>
            <a:endParaRPr lang="fr-FR" dirty="0"/>
          </a:p>
        </p:txBody>
      </p:sp>
      <p:sp>
        <p:nvSpPr>
          <p:cNvPr id="55299" name="Rectangle 3"/>
          <p:cNvSpPr>
            <a:spLocks noGrp="1" noChangeArrowheads="1"/>
          </p:cNvSpPr>
          <p:nvPr>
            <p:ph idx="1"/>
          </p:nvPr>
        </p:nvSpPr>
        <p:spPr>
          <a:xfrm>
            <a:off x="457200" y="1772816"/>
            <a:ext cx="8229600" cy="4513704"/>
          </a:xfrm>
        </p:spPr>
        <p:txBody>
          <a:bodyPr/>
          <a:lstStyle/>
          <a:p>
            <a:pPr>
              <a:lnSpc>
                <a:spcPct val="90000"/>
              </a:lnSpc>
            </a:pPr>
            <a:r>
              <a:rPr lang="fr-FR" sz="2800" dirty="0" smtClean="0"/>
              <a:t>L’adoption du concept HPS est en progression.</a:t>
            </a:r>
          </a:p>
          <a:p>
            <a:pPr>
              <a:lnSpc>
                <a:spcPct val="90000"/>
              </a:lnSpc>
              <a:buFont typeface="Wingdings" pitchFamily="2" charset="2"/>
              <a:buChar char="Ø"/>
            </a:pPr>
            <a:r>
              <a:rPr lang="fr-CA" sz="2400" dirty="0" smtClean="0"/>
              <a:t>HPS standards  constituent un complément à d’autres standards.</a:t>
            </a:r>
          </a:p>
          <a:p>
            <a:pPr>
              <a:lnSpc>
                <a:spcPct val="90000"/>
              </a:lnSpc>
              <a:buFont typeface="Wingdings" pitchFamily="2" charset="2"/>
              <a:buChar char="Ø"/>
            </a:pPr>
            <a:r>
              <a:rPr lang="fr-CA" sz="2400" dirty="0" smtClean="0"/>
              <a:t>La comparaison des standards, critères et indicateurs HPS avec les fonctions et dimensions de la performance dans le modèle EGIPSS montre qu’ils rejoignent</a:t>
            </a:r>
          </a:p>
          <a:p>
            <a:pPr lvl="1">
              <a:lnSpc>
                <a:spcPct val="90000"/>
              </a:lnSpc>
              <a:buFont typeface="Wingdings" pitchFamily="2" charset="2"/>
              <a:buChar char="Ø"/>
            </a:pPr>
            <a:r>
              <a:rPr lang="fr-CA" sz="2000" dirty="0" smtClean="0"/>
              <a:t>3 dimensions de la fonction adaptation</a:t>
            </a:r>
          </a:p>
          <a:p>
            <a:pPr lvl="1">
              <a:lnSpc>
                <a:spcPct val="90000"/>
              </a:lnSpc>
              <a:buFont typeface="Wingdings" pitchFamily="2" charset="2"/>
              <a:buChar char="Ø"/>
            </a:pPr>
            <a:r>
              <a:rPr lang="fr-CA" sz="2000" dirty="0" smtClean="0"/>
              <a:t>5 dimensions de la fonction maintien des valeurs</a:t>
            </a:r>
          </a:p>
          <a:p>
            <a:pPr lvl="1">
              <a:lnSpc>
                <a:spcPct val="90000"/>
              </a:lnSpc>
              <a:buFont typeface="Wingdings" pitchFamily="2" charset="2"/>
              <a:buChar char="Ø"/>
            </a:pPr>
            <a:r>
              <a:rPr lang="fr-CA" sz="2000" dirty="0" smtClean="0"/>
              <a:t>1 dimension de la fonction production</a:t>
            </a:r>
          </a:p>
          <a:p>
            <a:pPr lvl="1">
              <a:lnSpc>
                <a:spcPct val="90000"/>
              </a:lnSpc>
              <a:buFont typeface="Wingdings" pitchFamily="2" charset="2"/>
              <a:buChar char="Ø"/>
            </a:pPr>
            <a:r>
              <a:rPr lang="fr-CA" sz="2000" dirty="0" smtClean="0"/>
              <a:t>1 dimension de la fonction atteinte des buts</a:t>
            </a:r>
          </a:p>
          <a:p>
            <a:pPr lvl="1">
              <a:lnSpc>
                <a:spcPct val="90000"/>
              </a:lnSpc>
              <a:buFont typeface="Wingdings" pitchFamily="2" charset="2"/>
              <a:buChar char="Ø"/>
            </a:pPr>
            <a:endParaRPr lang="fr-CA" sz="2000" dirty="0" smtClean="0"/>
          </a:p>
          <a:p>
            <a:pPr>
              <a:lnSpc>
                <a:spcPct val="90000"/>
              </a:lnSpc>
              <a:buNone/>
            </a:pPr>
            <a:endParaRPr lang="fr-CA" sz="2400" dirty="0" smtClean="0"/>
          </a:p>
          <a:p>
            <a:pPr>
              <a:lnSpc>
                <a:spcPct val="90000"/>
              </a:lnSpc>
              <a:buNone/>
            </a:pPr>
            <a:endParaRPr lang="fr-FR" sz="2400" dirty="0" smtClean="0"/>
          </a:p>
          <a:p>
            <a:pPr>
              <a:lnSpc>
                <a:spcPct val="90000"/>
              </a:lnSpc>
              <a:buNone/>
            </a:pPr>
            <a:endParaRPr lang="fr-CA" sz="2400" dirty="0" smtClean="0">
              <a:solidFill>
                <a:schemeClr val="accent6">
                  <a:lumMod val="60000"/>
                  <a:lumOff val="40000"/>
                </a:schemeClr>
              </a:solidFill>
            </a:endParaRPr>
          </a:p>
          <a:p>
            <a:pPr>
              <a:lnSpc>
                <a:spcPct val="90000"/>
              </a:lnSpc>
              <a:buNone/>
            </a:pPr>
            <a:endParaRPr lang="en-US" sz="2400" dirty="0"/>
          </a:p>
          <a:p>
            <a:pPr lvl="1">
              <a:lnSpc>
                <a:spcPct val="90000"/>
              </a:lnSpc>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fade">
                                      <p:cBhvr>
                                        <p:cTn id="12" dur="2000"/>
                                        <p:tgtEl>
                                          <p:spTgt spid="552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Effect transition="in" filter="fade">
                                      <p:cBhvr>
                                        <p:cTn id="17" dur="2000"/>
                                        <p:tgtEl>
                                          <p:spTgt spid="552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299">
                                            <p:txEl>
                                              <p:pRg st="2" end="2"/>
                                            </p:txEl>
                                          </p:spTgt>
                                        </p:tgtEl>
                                        <p:attrNameLst>
                                          <p:attrName>style.visibility</p:attrName>
                                        </p:attrNameLst>
                                      </p:cBhvr>
                                      <p:to>
                                        <p:strVal val="visible"/>
                                      </p:to>
                                    </p:set>
                                    <p:animEffect transition="in" filter="fade">
                                      <p:cBhvr>
                                        <p:cTn id="22" dur="2000"/>
                                        <p:tgtEl>
                                          <p:spTgt spid="55299">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Effect transition="in" filter="fade">
                                      <p:cBhvr>
                                        <p:cTn id="25" dur="2000"/>
                                        <p:tgtEl>
                                          <p:spTgt spid="55299">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299">
                                            <p:txEl>
                                              <p:pRg st="4" end="4"/>
                                            </p:txEl>
                                          </p:spTgt>
                                        </p:tgtEl>
                                        <p:attrNameLst>
                                          <p:attrName>style.visibility</p:attrName>
                                        </p:attrNameLst>
                                      </p:cBhvr>
                                      <p:to>
                                        <p:strVal val="visible"/>
                                      </p:to>
                                    </p:set>
                                    <p:animEffect transition="in" filter="fade">
                                      <p:cBhvr>
                                        <p:cTn id="28" dur="2000"/>
                                        <p:tgtEl>
                                          <p:spTgt spid="55299">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299">
                                            <p:txEl>
                                              <p:pRg st="5" end="5"/>
                                            </p:txEl>
                                          </p:spTgt>
                                        </p:tgtEl>
                                        <p:attrNameLst>
                                          <p:attrName>style.visibility</p:attrName>
                                        </p:attrNameLst>
                                      </p:cBhvr>
                                      <p:to>
                                        <p:strVal val="visible"/>
                                      </p:to>
                                    </p:set>
                                    <p:animEffect transition="in" filter="fade">
                                      <p:cBhvr>
                                        <p:cTn id="31" dur="2000"/>
                                        <p:tgtEl>
                                          <p:spTgt spid="55299">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299">
                                            <p:txEl>
                                              <p:pRg st="6" end="6"/>
                                            </p:txEl>
                                          </p:spTgt>
                                        </p:tgtEl>
                                        <p:attrNameLst>
                                          <p:attrName>style.visibility</p:attrName>
                                        </p:attrNameLst>
                                      </p:cBhvr>
                                      <p:to>
                                        <p:strVal val="visible"/>
                                      </p:to>
                                    </p:set>
                                    <p:animEffect transition="in" filter="fade">
                                      <p:cBhvr>
                                        <p:cTn id="34" dur="2000"/>
                                        <p:tgtEl>
                                          <p:spTgt spid="55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1"/>
            <a:ext cx="8229600" cy="504055"/>
          </a:xfrm>
        </p:spPr>
        <p:txBody>
          <a:bodyPr/>
          <a:lstStyle/>
          <a:p>
            <a:r>
              <a:rPr lang="fr-CA" dirty="0" smtClean="0"/>
              <a:t>Conclusions </a:t>
            </a:r>
            <a:r>
              <a:rPr lang="fr-CA" sz="2800" dirty="0" smtClean="0"/>
              <a:t>(suite)</a:t>
            </a:r>
            <a:endParaRPr lang="fr-FR" sz="2800" dirty="0"/>
          </a:p>
        </p:txBody>
      </p:sp>
      <p:graphicFrame>
        <p:nvGraphicFramePr>
          <p:cNvPr id="4" name="Espace réservé du contenu 3"/>
          <p:cNvGraphicFramePr>
            <a:graphicFrameLocks noGrp="1"/>
          </p:cNvGraphicFramePr>
          <p:nvPr>
            <p:ph idx="1"/>
          </p:nvPr>
        </p:nvGraphicFramePr>
        <p:xfrm>
          <a:off x="179512" y="836712"/>
          <a:ext cx="878497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320F7DE-E14C-4868-A34C-B291D155DFB3}"/>
                                            </p:graphicEl>
                                          </p:spTgt>
                                        </p:tgtEl>
                                        <p:attrNameLst>
                                          <p:attrName>style.visibility</p:attrName>
                                        </p:attrNameLst>
                                      </p:cBhvr>
                                      <p:to>
                                        <p:strVal val="visible"/>
                                      </p:to>
                                    </p:set>
                                    <p:animEffect transition="in" filter="fade">
                                      <p:cBhvr>
                                        <p:cTn id="7" dur="2000"/>
                                        <p:tgtEl>
                                          <p:spTgt spid="4">
                                            <p:graphicEl>
                                              <a:dgm id="{B320F7DE-E14C-4868-A34C-B291D155DFB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8D9FA06D-1446-4BC3-9FE4-62A900895677}"/>
                                            </p:graphicEl>
                                          </p:spTgt>
                                        </p:tgtEl>
                                        <p:attrNameLst>
                                          <p:attrName>style.visibility</p:attrName>
                                        </p:attrNameLst>
                                      </p:cBhvr>
                                      <p:to>
                                        <p:strVal val="visible"/>
                                      </p:to>
                                    </p:set>
                                    <p:animEffect transition="in" filter="fade">
                                      <p:cBhvr>
                                        <p:cTn id="12" dur="2000"/>
                                        <p:tgtEl>
                                          <p:spTgt spid="4">
                                            <p:graphicEl>
                                              <a:dgm id="{8D9FA06D-1446-4BC3-9FE4-62A90089567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D22A3AFF-1254-45AA-BE6F-921F9CA7FB4B}"/>
                                            </p:graphicEl>
                                          </p:spTgt>
                                        </p:tgtEl>
                                        <p:attrNameLst>
                                          <p:attrName>style.visibility</p:attrName>
                                        </p:attrNameLst>
                                      </p:cBhvr>
                                      <p:to>
                                        <p:strVal val="visible"/>
                                      </p:to>
                                    </p:set>
                                    <p:animEffect transition="in" filter="fade">
                                      <p:cBhvr>
                                        <p:cTn id="17" dur="2000"/>
                                        <p:tgtEl>
                                          <p:spTgt spid="4">
                                            <p:graphicEl>
                                              <a:dgm id="{D22A3AFF-1254-45AA-BE6F-921F9CA7FB4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7197B585-5596-43DB-ADCC-864535CF03CC}"/>
                                            </p:graphicEl>
                                          </p:spTgt>
                                        </p:tgtEl>
                                        <p:attrNameLst>
                                          <p:attrName>style.visibility</p:attrName>
                                        </p:attrNameLst>
                                      </p:cBhvr>
                                      <p:to>
                                        <p:strVal val="visible"/>
                                      </p:to>
                                    </p:set>
                                    <p:animEffect transition="in" filter="fade">
                                      <p:cBhvr>
                                        <p:cTn id="22" dur="2000"/>
                                        <p:tgtEl>
                                          <p:spTgt spid="4">
                                            <p:graphicEl>
                                              <a:dgm id="{7197B585-5596-43DB-ADCC-864535CF03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457200" y="277813"/>
          <a:ext cx="8229600" cy="113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Espace réservé du contenu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88641"/>
            <a:ext cx="8229600" cy="720079"/>
          </a:xfrm>
        </p:spPr>
        <p:txBody>
          <a:bodyPr/>
          <a:lstStyle/>
          <a:p>
            <a:r>
              <a:rPr lang="fr-CA" sz="3600" dirty="0"/>
              <a:t>CONCLUSIONS</a:t>
            </a:r>
            <a:endParaRPr lang="fr-FR" sz="3600" dirty="0"/>
          </a:p>
        </p:txBody>
      </p:sp>
      <p:graphicFrame>
        <p:nvGraphicFramePr>
          <p:cNvPr id="4" name="Diagramme 3"/>
          <p:cNvGraphicFramePr/>
          <p:nvPr/>
        </p:nvGraphicFramePr>
        <p:xfrm>
          <a:off x="457200" y="980728"/>
          <a:ext cx="822960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0094F10-1480-4792-8E03-08488CDE46A8}"/>
                                            </p:graphicEl>
                                          </p:spTgt>
                                        </p:tgtEl>
                                        <p:attrNameLst>
                                          <p:attrName>style.visibility</p:attrName>
                                        </p:attrNameLst>
                                      </p:cBhvr>
                                      <p:to>
                                        <p:strVal val="visible"/>
                                      </p:to>
                                    </p:set>
                                    <p:animEffect transition="in" filter="fade">
                                      <p:cBhvr>
                                        <p:cTn id="7" dur="2000"/>
                                        <p:tgtEl>
                                          <p:spTgt spid="4">
                                            <p:graphicEl>
                                              <a:dgm id="{80094F10-1480-4792-8E03-08488CDE46A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44DFA105-3727-4BAA-9FC9-632053F3EFBF}"/>
                                            </p:graphicEl>
                                          </p:spTgt>
                                        </p:tgtEl>
                                        <p:attrNameLst>
                                          <p:attrName>style.visibility</p:attrName>
                                        </p:attrNameLst>
                                      </p:cBhvr>
                                      <p:to>
                                        <p:strVal val="visible"/>
                                      </p:to>
                                    </p:set>
                                    <p:animEffect transition="in" filter="fade">
                                      <p:cBhvr>
                                        <p:cTn id="12" dur="2000"/>
                                        <p:tgtEl>
                                          <p:spTgt spid="4">
                                            <p:graphicEl>
                                              <a:dgm id="{44DFA105-3727-4BAA-9FC9-632053F3EFB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05159099-BA65-42D2-A292-4C42C008B84F}"/>
                                            </p:graphicEl>
                                          </p:spTgt>
                                        </p:tgtEl>
                                        <p:attrNameLst>
                                          <p:attrName>style.visibility</p:attrName>
                                        </p:attrNameLst>
                                      </p:cBhvr>
                                      <p:to>
                                        <p:strVal val="visible"/>
                                      </p:to>
                                    </p:set>
                                    <p:animEffect transition="in" filter="fade">
                                      <p:cBhvr>
                                        <p:cTn id="15" dur="2000"/>
                                        <p:tgtEl>
                                          <p:spTgt spid="4">
                                            <p:graphicEl>
                                              <a:dgm id="{05159099-BA65-42D2-A292-4C42C008B84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D4777F0A-1FE7-4AA6-BB8F-0411D6FB81A8}"/>
                                            </p:graphicEl>
                                          </p:spTgt>
                                        </p:tgtEl>
                                        <p:attrNameLst>
                                          <p:attrName>style.visibility</p:attrName>
                                        </p:attrNameLst>
                                      </p:cBhvr>
                                      <p:to>
                                        <p:strVal val="visible"/>
                                      </p:to>
                                    </p:set>
                                    <p:animEffect transition="in" filter="fade">
                                      <p:cBhvr>
                                        <p:cTn id="20" dur="2000"/>
                                        <p:tgtEl>
                                          <p:spTgt spid="4">
                                            <p:graphicEl>
                                              <a:dgm id="{D4777F0A-1FE7-4AA6-BB8F-0411D6FB81A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500F25D-F385-4ACD-9A7F-7B30E7AE1DAC}"/>
                                            </p:graphicEl>
                                          </p:spTgt>
                                        </p:tgtEl>
                                        <p:attrNameLst>
                                          <p:attrName>style.visibility</p:attrName>
                                        </p:attrNameLst>
                                      </p:cBhvr>
                                      <p:to>
                                        <p:strVal val="visible"/>
                                      </p:to>
                                    </p:set>
                                    <p:animEffect transition="in" filter="fade">
                                      <p:cBhvr>
                                        <p:cTn id="23" dur="2000"/>
                                        <p:tgtEl>
                                          <p:spTgt spid="4">
                                            <p:graphicEl>
                                              <a:dgm id="{B500F25D-F385-4ACD-9A7F-7B30E7AE1DA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1.  Le concept HPS de l’OMS</a:t>
            </a:r>
            <a:endParaRPr lang="fr-CA" b="1" dirty="0"/>
          </a:p>
        </p:txBody>
      </p:sp>
      <p:graphicFrame>
        <p:nvGraphicFramePr>
          <p:cNvPr id="8" name="Espace réservé du contenu 7"/>
          <p:cNvGraphicFramePr>
            <a:graphicFrameLocks noGrp="1"/>
          </p:cNvGraphicFramePr>
          <p:nvPr>
            <p:ph idx="1"/>
          </p:nvPr>
        </p:nvGraphicFramePr>
        <p:xfrm>
          <a:off x="457200" y="1628800"/>
          <a:ext cx="82296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17525" y="220663"/>
            <a:ext cx="8375650" cy="1403350"/>
          </a:xfrm>
        </p:spPr>
        <p:txBody>
          <a:bodyPr/>
          <a:lstStyle/>
          <a:p>
            <a:r>
              <a:rPr lang="fr-CA" b="1" dirty="0" smtClean="0"/>
              <a:t>Le concept </a:t>
            </a:r>
            <a:r>
              <a:rPr lang="fr-CA" sz="2400" b="1" dirty="0" smtClean="0"/>
              <a:t>(SUITE)</a:t>
            </a:r>
            <a:endParaRPr lang="fr-FR" sz="2400" b="1" dirty="0"/>
          </a:p>
        </p:txBody>
      </p:sp>
      <p:graphicFrame>
        <p:nvGraphicFramePr>
          <p:cNvPr id="4" name="Diagramme 3"/>
          <p:cNvGraphicFramePr/>
          <p:nvPr/>
        </p:nvGraphicFramePr>
        <p:xfrm>
          <a:off x="457200" y="1774825"/>
          <a:ext cx="8229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47688" y="549275"/>
            <a:ext cx="8596312" cy="747713"/>
          </a:xfrm>
        </p:spPr>
        <p:txBody>
          <a:bodyPr/>
          <a:lstStyle/>
          <a:p>
            <a:r>
              <a:rPr lang="fr-CA" b="1" dirty="0" smtClean="0"/>
              <a:t>Le concept</a:t>
            </a:r>
            <a:r>
              <a:rPr lang="fr-CA" sz="3600" b="1" dirty="0" smtClean="0"/>
              <a:t> </a:t>
            </a:r>
            <a:r>
              <a:rPr lang="fr-CA" sz="2800" b="1" dirty="0" smtClean="0"/>
              <a:t>(suite</a:t>
            </a:r>
            <a:r>
              <a:rPr lang="fr-CA" sz="2800" b="1" dirty="0"/>
              <a:t>)</a:t>
            </a:r>
            <a:endParaRPr lang="fr-FR" sz="2800" b="1" dirty="0"/>
          </a:p>
        </p:txBody>
      </p:sp>
      <p:graphicFrame>
        <p:nvGraphicFramePr>
          <p:cNvPr id="5" name="Diagramme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A10687B0-30DE-4F2F-A441-2B983DAC0C7A}"/>
                                            </p:graphicEl>
                                          </p:spTgt>
                                        </p:tgtEl>
                                        <p:attrNameLst>
                                          <p:attrName>style.visibility</p:attrName>
                                        </p:attrNameLst>
                                      </p:cBhvr>
                                      <p:to>
                                        <p:strVal val="visible"/>
                                      </p:to>
                                    </p:set>
                                    <p:animEffect transition="in" filter="fade">
                                      <p:cBhvr>
                                        <p:cTn id="7" dur="2000"/>
                                        <p:tgtEl>
                                          <p:spTgt spid="5">
                                            <p:graphicEl>
                                              <a:dgm id="{A10687B0-30DE-4F2F-A441-2B983DAC0C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60363"/>
            <a:ext cx="8229600" cy="977900"/>
          </a:xfrm>
        </p:spPr>
        <p:txBody>
          <a:bodyPr/>
          <a:lstStyle/>
          <a:p>
            <a:r>
              <a:rPr lang="fr-CA" b="1" dirty="0" smtClean="0"/>
              <a:t>Le concept </a:t>
            </a:r>
            <a:r>
              <a:rPr lang="fr-CA" sz="2400" b="1" dirty="0" smtClean="0"/>
              <a:t>(suite</a:t>
            </a:r>
            <a:r>
              <a:rPr lang="fr-CA" sz="2400" b="1" dirty="0"/>
              <a:t>)</a:t>
            </a:r>
            <a:endParaRPr lang="fr-FR" sz="2400" b="1" dirty="0"/>
          </a:p>
        </p:txBody>
      </p:sp>
      <p:sp>
        <p:nvSpPr>
          <p:cNvPr id="65539" name="Rectangle 3"/>
          <p:cNvSpPr>
            <a:spLocks noGrp="1" noChangeArrowheads="1"/>
          </p:cNvSpPr>
          <p:nvPr>
            <p:ph idx="1"/>
          </p:nvPr>
        </p:nvSpPr>
        <p:spPr/>
        <p:txBody>
          <a:bodyPr/>
          <a:lstStyle/>
          <a:p>
            <a:r>
              <a:rPr lang="fr-CA" sz="2400" dirty="0">
                <a:cs typeface="Times New Roman" pitchFamily="18" charset="0"/>
              </a:rPr>
              <a:t>Conçu dans la ligne des projets</a:t>
            </a:r>
            <a:r>
              <a:rPr lang="fr-CA" sz="2400" dirty="0">
                <a:solidFill>
                  <a:srgbClr val="3B3A4C"/>
                </a:solidFill>
                <a:cs typeface="Times New Roman" pitchFamily="18" charset="0"/>
              </a:rPr>
              <a:t>  </a:t>
            </a:r>
            <a:r>
              <a:rPr lang="fr-CA" sz="2400" dirty="0">
                <a:solidFill>
                  <a:schemeClr val="hlink"/>
                </a:solidFill>
                <a:cs typeface="Times New Roman" pitchFamily="18" charset="0"/>
              </a:rPr>
              <a:t>«Cadres propices à la santé»</a:t>
            </a:r>
            <a:r>
              <a:rPr lang="fr-CA" sz="2400" dirty="0">
                <a:solidFill>
                  <a:srgbClr val="3B3A4C"/>
                </a:solidFill>
                <a:cs typeface="Times New Roman" pitchFamily="18" charset="0"/>
              </a:rPr>
              <a:t> </a:t>
            </a:r>
            <a:r>
              <a:rPr lang="fr-CA" sz="2400" dirty="0">
                <a:cs typeface="Times New Roman" pitchFamily="18" charset="0"/>
              </a:rPr>
              <a:t>(i.e. Villes en santé, Écoles en santé, Entreprises en santé), initiés suite à la Charte d’Ottawa sur la promotion de la santé (WHO, 1986), le projet a officiellement démarré en 1991. </a:t>
            </a:r>
          </a:p>
          <a:p>
            <a:endParaRPr lang="fr-CA" sz="2400" dirty="0">
              <a:cs typeface="Times New Roman" pitchFamily="18" charset="0"/>
            </a:endParaRPr>
          </a:p>
        </p:txBody>
      </p:sp>
      <p:pic>
        <p:nvPicPr>
          <p:cNvPr id="65540" name="Picture 4" descr="BD05168_"/>
          <p:cNvPicPr>
            <a:picLocks noChangeAspect="1" noChangeArrowheads="1"/>
          </p:cNvPicPr>
          <p:nvPr/>
        </p:nvPicPr>
        <p:blipFill>
          <a:blip r:embed="rId3" cstate="print"/>
          <a:srcRect/>
          <a:stretch>
            <a:fillRect/>
          </a:stretch>
        </p:blipFill>
        <p:spPr bwMode="auto">
          <a:xfrm>
            <a:off x="2819400" y="4114800"/>
            <a:ext cx="2405063" cy="2438400"/>
          </a:xfrm>
          <a:prstGeom prst="rect">
            <a:avLst/>
          </a:prstGeom>
          <a:noFill/>
        </p:spPr>
      </p:pic>
      <p:pic>
        <p:nvPicPr>
          <p:cNvPr id="65541" name="Picture 5" descr="BD04880_"/>
          <p:cNvPicPr>
            <a:picLocks noChangeAspect="1" noChangeArrowheads="1"/>
          </p:cNvPicPr>
          <p:nvPr/>
        </p:nvPicPr>
        <p:blipFill>
          <a:blip r:embed="rId4" cstate="print"/>
          <a:srcRect/>
          <a:stretch>
            <a:fillRect/>
          </a:stretch>
        </p:blipFill>
        <p:spPr bwMode="auto">
          <a:xfrm>
            <a:off x="5257800" y="4267200"/>
            <a:ext cx="3668713" cy="2133600"/>
          </a:xfrm>
          <a:prstGeom prst="rect">
            <a:avLst/>
          </a:prstGeom>
          <a:noFill/>
        </p:spPr>
      </p:pic>
      <p:pic>
        <p:nvPicPr>
          <p:cNvPr id="65542" name="Picture 6" descr="PE03254_"/>
          <p:cNvPicPr>
            <a:picLocks noChangeAspect="1" noChangeArrowheads="1"/>
          </p:cNvPicPr>
          <p:nvPr/>
        </p:nvPicPr>
        <p:blipFill>
          <a:blip r:embed="rId5" cstate="print"/>
          <a:srcRect/>
          <a:stretch>
            <a:fillRect/>
          </a:stretch>
        </p:blipFill>
        <p:spPr bwMode="auto">
          <a:xfrm>
            <a:off x="914400" y="4267200"/>
            <a:ext cx="1985963"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20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846931"/>
          </a:xfrm>
        </p:spPr>
        <p:txBody>
          <a:bodyPr/>
          <a:lstStyle/>
          <a:p>
            <a:r>
              <a:rPr lang="fr-CA" sz="3600" dirty="0" smtClean="0"/>
              <a:t>Le concept : contribution de la PS</a:t>
            </a:r>
            <a:endParaRPr lang="fr-FR" sz="3600" dirty="0"/>
          </a:p>
        </p:txBody>
      </p:sp>
      <p:graphicFrame>
        <p:nvGraphicFramePr>
          <p:cNvPr id="23" name="Espace réservé du contenu 22"/>
          <p:cNvGraphicFramePr>
            <a:graphicFrameLocks noGrp="1"/>
          </p:cNvGraphicFramePr>
          <p:nvPr>
            <p:ph idx="1"/>
          </p:nvPr>
        </p:nvGraphicFramePr>
        <p:xfrm>
          <a:off x="457200" y="1340768"/>
          <a:ext cx="82296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graphicEl>
                                              <a:dgm id="{91388349-A15D-43B2-A648-1086C77F98AC}"/>
                                            </p:graphicEl>
                                          </p:spTgt>
                                        </p:tgtEl>
                                        <p:attrNameLst>
                                          <p:attrName>style.visibility</p:attrName>
                                        </p:attrNameLst>
                                      </p:cBhvr>
                                      <p:to>
                                        <p:strVal val="visible"/>
                                      </p:to>
                                    </p:set>
                                    <p:animEffect transition="in" filter="fade">
                                      <p:cBhvr>
                                        <p:cTn id="7" dur="2000"/>
                                        <p:tgtEl>
                                          <p:spTgt spid="23">
                                            <p:graphicEl>
                                              <a:dgm id="{91388349-A15D-43B2-A648-1086C77F98A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graphicEl>
                                              <a:dgm id="{9A739725-135E-45BA-9E48-5A3ACCF5E126}"/>
                                            </p:graphicEl>
                                          </p:spTgt>
                                        </p:tgtEl>
                                        <p:attrNameLst>
                                          <p:attrName>style.visibility</p:attrName>
                                        </p:attrNameLst>
                                      </p:cBhvr>
                                      <p:to>
                                        <p:strVal val="visible"/>
                                      </p:to>
                                    </p:set>
                                    <p:animEffect transition="in" filter="fade">
                                      <p:cBhvr>
                                        <p:cTn id="12" dur="2000"/>
                                        <p:tgtEl>
                                          <p:spTgt spid="23">
                                            <p:graphicEl>
                                              <a:dgm id="{9A739725-135E-45BA-9E48-5A3ACCF5E12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idx="4294967295"/>
          </p:nvPr>
        </p:nvSpPr>
        <p:spPr>
          <a:xfrm>
            <a:off x="0" y="277813"/>
            <a:ext cx="8229600" cy="1139825"/>
          </a:xfrm>
        </p:spPr>
        <p:txBody>
          <a:bodyPr lIns="0" rIns="0" bIns="0" anchor="b" anchorCtr="0"/>
          <a:lstStyle/>
          <a:p>
            <a:r>
              <a:rPr lang="fr-CA" sz="3100" b="1" dirty="0"/>
              <a:t>LE CONCEPT </a:t>
            </a:r>
            <a:r>
              <a:rPr lang="fr-CA" sz="3100" b="1" dirty="0" smtClean="0"/>
              <a:t> HPS </a:t>
            </a:r>
            <a:r>
              <a:rPr lang="fr-CA" sz="2000" b="1" dirty="0" smtClean="0"/>
              <a:t>(</a:t>
            </a:r>
            <a:r>
              <a:rPr lang="fr-CA" sz="2000" b="1" dirty="0" err="1" smtClean="0"/>
              <a:t>Lobnig</a:t>
            </a:r>
            <a:r>
              <a:rPr lang="fr-CA" sz="2000" b="1" dirty="0" smtClean="0"/>
              <a:t> et al., 1999)</a:t>
            </a:r>
            <a:endParaRPr lang="en-US" sz="2000" b="1" dirty="0"/>
          </a:p>
        </p:txBody>
      </p:sp>
      <p:sp>
        <p:nvSpPr>
          <p:cNvPr id="9" name="Rectangle 3"/>
          <p:cNvSpPr>
            <a:spLocks noChangeArrowheads="1"/>
          </p:cNvSpPr>
          <p:nvPr/>
        </p:nvSpPr>
        <p:spPr bwMode="auto">
          <a:xfrm>
            <a:off x="3187700" y="3830638"/>
            <a:ext cx="2741613" cy="4572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a:solidFill>
              <a:srgbClr val="002060"/>
            </a:solidFill>
            <a:miter lim="800000"/>
            <a:headEnd/>
            <a:tailEnd/>
          </a:ln>
        </p:spPr>
        <p:txBody>
          <a:bodyPr wrap="none" lIns="91401" tIns="45700" rIns="91401" bIns="45700" anchor="ctr"/>
          <a:lstStyle/>
          <a:p>
            <a:pPr algn="ctr"/>
            <a:r>
              <a:rPr lang="fr-CA" sz="2400" dirty="0">
                <a:latin typeface="Calibri" pitchFamily="34" charset="0"/>
              </a:rPr>
              <a:t> </a:t>
            </a:r>
            <a:r>
              <a:rPr lang="en-CA" sz="2400" b="1" dirty="0">
                <a:latin typeface="Calibri" pitchFamily="34" charset="0"/>
              </a:rPr>
              <a:t>HÔPITAL</a:t>
            </a:r>
            <a:endParaRPr lang="en-CA" altLang="fr-FR" sz="2400" b="1" dirty="0">
              <a:latin typeface="Calibri" pitchFamily="34" charset="0"/>
            </a:endParaRPr>
          </a:p>
        </p:txBody>
      </p:sp>
      <p:sp>
        <p:nvSpPr>
          <p:cNvPr id="10" name="Oval 4"/>
          <p:cNvSpPr>
            <a:spLocks noChangeArrowheads="1"/>
          </p:cNvSpPr>
          <p:nvPr/>
        </p:nvSpPr>
        <p:spPr bwMode="auto">
          <a:xfrm>
            <a:off x="3490913" y="2078038"/>
            <a:ext cx="2133600" cy="1219200"/>
          </a:xfrm>
          <a:prstGeom prst="ellipse">
            <a:avLst/>
          </a:prstGeom>
          <a:solidFill>
            <a:schemeClr val="accent1"/>
          </a:solidFill>
          <a:ln w="38100">
            <a:solidFill>
              <a:schemeClr val="tx1"/>
            </a:solidFill>
            <a:round/>
            <a:headEnd/>
            <a:tailEnd/>
          </a:ln>
          <a:effectLst/>
        </p:spPr>
        <p:txBody>
          <a:bodyPr wrap="none" lIns="91401" tIns="45700" rIns="91401" bIns="45700" anchor="ctr"/>
          <a:lstStyle/>
          <a:p>
            <a:pPr algn="ctr"/>
            <a:r>
              <a:rPr lang="fr-CA" sz="1400" dirty="0">
                <a:effectLst>
                  <a:outerShdw blurRad="38100" dist="38100" dir="2700000" algn="tl">
                    <a:srgbClr val="000000"/>
                  </a:outerShdw>
                </a:effectLst>
                <a:latin typeface="Calibri" pitchFamily="34" charset="0"/>
              </a:rPr>
              <a:t> </a:t>
            </a:r>
            <a:r>
              <a:rPr lang="en-CA" sz="2000" b="1" dirty="0">
                <a:latin typeface="Calibri" pitchFamily="34" charset="0"/>
              </a:rPr>
              <a:t>Patients en santé</a:t>
            </a:r>
            <a:endParaRPr lang="en-CA" altLang="fr-FR" sz="2000" b="1" dirty="0">
              <a:latin typeface="Calibri" pitchFamily="34" charset="0"/>
            </a:endParaRPr>
          </a:p>
        </p:txBody>
      </p:sp>
      <p:sp>
        <p:nvSpPr>
          <p:cNvPr id="11" name="Oval 5"/>
          <p:cNvSpPr>
            <a:spLocks noChangeArrowheads="1"/>
          </p:cNvSpPr>
          <p:nvPr/>
        </p:nvSpPr>
        <p:spPr bwMode="auto">
          <a:xfrm rot="5318466">
            <a:off x="6169021" y="3333814"/>
            <a:ext cx="2135188" cy="1441463"/>
          </a:xfrm>
          <a:prstGeom prst="ellipse">
            <a:avLst/>
          </a:prstGeom>
          <a:solidFill>
            <a:schemeClr val="accent1"/>
          </a:solidFill>
          <a:ln w="38100">
            <a:solidFill>
              <a:schemeClr val="tx1"/>
            </a:solidFill>
            <a:round/>
            <a:headEnd/>
            <a:tailEnd/>
          </a:ln>
        </p:spPr>
        <p:txBody>
          <a:bodyPr rot="10800000" vert="eaVert" wrap="none" lIns="91401" tIns="45700" rIns="91401" bIns="45700" anchor="ctr"/>
          <a:lstStyle/>
          <a:p>
            <a:pPr algn="ctr"/>
            <a:r>
              <a:rPr lang="en-CA" sz="2000" b="1" dirty="0">
                <a:latin typeface="Calibri" pitchFamily="34" charset="0"/>
              </a:rPr>
              <a:t>Organisation</a:t>
            </a:r>
          </a:p>
          <a:p>
            <a:pPr algn="ctr"/>
            <a:r>
              <a:rPr lang="en-CA" altLang="fr-FR" sz="2000" b="1" dirty="0">
                <a:latin typeface="Calibri" pitchFamily="34" charset="0"/>
              </a:rPr>
              <a:t>en </a:t>
            </a:r>
          </a:p>
          <a:p>
            <a:pPr algn="ctr"/>
            <a:r>
              <a:rPr lang="fr-FR" altLang="fr-FR" sz="2000" b="1" dirty="0">
                <a:latin typeface="Calibri" pitchFamily="34" charset="0"/>
              </a:rPr>
              <a:t>santé</a:t>
            </a:r>
            <a:endParaRPr lang="en-CA" altLang="fr-FR" sz="2000" b="1" dirty="0">
              <a:latin typeface="Calibri" pitchFamily="34" charset="0"/>
            </a:endParaRPr>
          </a:p>
        </p:txBody>
      </p:sp>
      <p:sp>
        <p:nvSpPr>
          <p:cNvPr id="12" name="Oval 6"/>
          <p:cNvSpPr>
            <a:spLocks noChangeArrowheads="1"/>
          </p:cNvSpPr>
          <p:nvPr/>
        </p:nvSpPr>
        <p:spPr bwMode="auto">
          <a:xfrm rot="5318466">
            <a:off x="974725" y="3448050"/>
            <a:ext cx="2135188" cy="1220788"/>
          </a:xfrm>
          <a:prstGeom prst="ellipse">
            <a:avLst/>
          </a:prstGeom>
          <a:solidFill>
            <a:schemeClr val="accent1"/>
          </a:solidFill>
          <a:ln w="38100">
            <a:solidFill>
              <a:schemeClr val="tx1"/>
            </a:solidFill>
            <a:round/>
            <a:headEnd/>
            <a:tailEnd/>
          </a:ln>
        </p:spPr>
        <p:txBody>
          <a:bodyPr rot="10800000" vert="eaVert" wrap="none" lIns="91401" tIns="45700" rIns="91401" bIns="45700" anchor="ctr"/>
          <a:lstStyle/>
          <a:p>
            <a:pPr algn="ctr"/>
            <a:r>
              <a:rPr lang="en-CA" sz="2000" b="1" dirty="0">
                <a:latin typeface="Calibri" pitchFamily="34" charset="0"/>
              </a:rPr>
              <a:t>Personnel </a:t>
            </a:r>
          </a:p>
          <a:p>
            <a:pPr algn="ctr"/>
            <a:r>
              <a:rPr lang="en-CA" altLang="fr-FR" sz="2000" b="1" dirty="0">
                <a:latin typeface="Calibri" pitchFamily="34" charset="0"/>
              </a:rPr>
              <a:t>en </a:t>
            </a:r>
          </a:p>
          <a:p>
            <a:pPr algn="ctr"/>
            <a:r>
              <a:rPr lang="fr-FR" altLang="fr-FR" sz="2000" b="1" dirty="0">
                <a:latin typeface="Calibri" pitchFamily="34" charset="0"/>
              </a:rPr>
              <a:t>santé</a:t>
            </a:r>
            <a:endParaRPr lang="en-CA" altLang="fr-FR" sz="2000" b="1" dirty="0">
              <a:latin typeface="Calibri" pitchFamily="34" charset="0"/>
            </a:endParaRPr>
          </a:p>
        </p:txBody>
      </p:sp>
      <p:sp>
        <p:nvSpPr>
          <p:cNvPr id="13" name="Oval 7"/>
          <p:cNvSpPr>
            <a:spLocks noChangeArrowheads="1"/>
          </p:cNvSpPr>
          <p:nvPr/>
        </p:nvSpPr>
        <p:spPr bwMode="auto">
          <a:xfrm>
            <a:off x="3275856" y="4821238"/>
            <a:ext cx="2520280" cy="1219200"/>
          </a:xfrm>
          <a:prstGeom prst="ellipse">
            <a:avLst/>
          </a:prstGeom>
          <a:solidFill>
            <a:schemeClr val="accent1"/>
          </a:solidFill>
          <a:ln w="38100">
            <a:solidFill>
              <a:schemeClr val="tx1"/>
            </a:solidFill>
            <a:round/>
            <a:headEnd/>
            <a:tailEnd/>
          </a:ln>
        </p:spPr>
        <p:txBody>
          <a:bodyPr wrap="none" lIns="91401" tIns="45700" rIns="91401" bIns="45700" anchor="ctr"/>
          <a:lstStyle/>
          <a:p>
            <a:pPr algn="ctr"/>
            <a:r>
              <a:rPr lang="fr-FR" sz="2000" b="1" dirty="0">
                <a:latin typeface="Calibri" pitchFamily="34" charset="0"/>
              </a:rPr>
              <a:t>Communauté en santé </a:t>
            </a:r>
            <a:endParaRPr lang="fr-FR" altLang="fr-FR" sz="2000" b="1" dirty="0">
              <a:latin typeface="Calibri" pitchFamily="34" charset="0"/>
            </a:endParaRPr>
          </a:p>
        </p:txBody>
      </p:sp>
      <p:sp>
        <p:nvSpPr>
          <p:cNvPr id="21" name="Flèche vers le bas 20"/>
          <p:cNvSpPr/>
          <p:nvPr/>
        </p:nvSpPr>
        <p:spPr>
          <a:xfrm>
            <a:off x="4348163" y="4298950"/>
            <a:ext cx="431800" cy="514350"/>
          </a:xfrm>
          <a:prstGeom prst="downArrow">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Calibri" pitchFamily="34" charset="0"/>
            </a:endParaRPr>
          </a:p>
        </p:txBody>
      </p:sp>
      <p:sp>
        <p:nvSpPr>
          <p:cNvPr id="22" name="Flèche vers le bas 21"/>
          <p:cNvSpPr/>
          <p:nvPr/>
        </p:nvSpPr>
        <p:spPr>
          <a:xfrm rot="10800000">
            <a:off x="4316413" y="3328988"/>
            <a:ext cx="433387" cy="488950"/>
          </a:xfrm>
          <a:prstGeom prst="downArrow">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Calibri" pitchFamily="34" charset="0"/>
            </a:endParaRPr>
          </a:p>
        </p:txBody>
      </p:sp>
      <p:sp>
        <p:nvSpPr>
          <p:cNvPr id="23" name="Flèche vers le bas 22"/>
          <p:cNvSpPr/>
          <p:nvPr/>
        </p:nvSpPr>
        <p:spPr>
          <a:xfrm rot="16200000">
            <a:off x="5991225" y="3794126"/>
            <a:ext cx="433387" cy="512762"/>
          </a:xfrm>
          <a:prstGeom prst="downArrow">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Calibri" pitchFamily="34" charset="0"/>
            </a:endParaRPr>
          </a:p>
        </p:txBody>
      </p:sp>
      <p:sp>
        <p:nvSpPr>
          <p:cNvPr id="24" name="Flèche vers le bas 23"/>
          <p:cNvSpPr/>
          <p:nvPr/>
        </p:nvSpPr>
        <p:spPr>
          <a:xfrm rot="5400000">
            <a:off x="2719388" y="3810000"/>
            <a:ext cx="433387" cy="512763"/>
          </a:xfrm>
          <a:prstGeom prst="downArrow">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ndulation">
  <a:themeElements>
    <a:clrScheme name="Ondulation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Ondul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ndulation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Ondulation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Ondulation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Ondulation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Ondulation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Ondulation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Ondulation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Ondulation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Ondulation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4236</TotalTime>
  <Words>1511</Words>
  <Application>Microsoft Office PowerPoint</Application>
  <PresentationFormat>Apresentação na tela (4:3)</PresentationFormat>
  <Paragraphs>335</Paragraphs>
  <Slides>33</Slides>
  <Notes>33</Notes>
  <HiddenSlides>0</HiddenSlides>
  <MMClips>0</MMClips>
  <ScaleCrop>false</ScaleCrop>
  <HeadingPairs>
    <vt:vector size="4" baseType="variant">
      <vt:variant>
        <vt:lpstr>Tema</vt:lpstr>
      </vt:variant>
      <vt:variant>
        <vt:i4>1</vt:i4>
      </vt:variant>
      <vt:variant>
        <vt:lpstr>Títulos de slides</vt:lpstr>
      </vt:variant>
      <vt:variant>
        <vt:i4>33</vt:i4>
      </vt:variant>
    </vt:vector>
  </HeadingPairs>
  <TitlesOfParts>
    <vt:vector size="34" baseType="lpstr">
      <vt:lpstr>Ondulation</vt:lpstr>
      <vt:lpstr>La performance et le concept « hôpital promoteur de santé »</vt:lpstr>
      <vt:lpstr>But de la présentation</vt:lpstr>
      <vt:lpstr>PLAN</vt:lpstr>
      <vt:lpstr>1.  Le concept HPS de l’OMS</vt:lpstr>
      <vt:lpstr>Le concept (SUITE)</vt:lpstr>
      <vt:lpstr>Le concept (suite)</vt:lpstr>
      <vt:lpstr>Le concept (suite)</vt:lpstr>
      <vt:lpstr>Le concept : contribution de la PS</vt:lpstr>
      <vt:lpstr>LE CONCEPT  HPS (Lobnig et al., 1999)</vt:lpstr>
      <vt:lpstr>Slide 10</vt:lpstr>
      <vt:lpstr>Expérience au Canada</vt:lpstr>
      <vt:lpstr>Pourquoi adopter le concept ?</vt:lpstr>
      <vt:lpstr>Pourquoi la promotion de la santé à l’hôpital?</vt:lpstr>
      <vt:lpstr>Paradigme</vt:lpstr>
      <vt:lpstr>Slide 15</vt:lpstr>
      <vt:lpstr>2.   Standards de pratique</vt:lpstr>
      <vt:lpstr>Standards (suite)</vt:lpstr>
      <vt:lpstr>3.  La réforme du système de santé au Québec</vt:lpstr>
      <vt:lpstr>Slide 19</vt:lpstr>
      <vt:lpstr>Slide 20</vt:lpstr>
      <vt:lpstr>Slide 21</vt:lpstr>
      <vt:lpstr>Standards de pratique</vt:lpstr>
      <vt:lpstr>Slide 23</vt:lpstr>
      <vt:lpstr>4.  Comparaison avec le modèle EGIPPS</vt:lpstr>
      <vt:lpstr>Slide 25</vt:lpstr>
      <vt:lpstr>Organisation promotrice de santé</vt:lpstr>
      <vt:lpstr>Soins promoteurs de santé</vt:lpstr>
      <vt:lpstr>Milieu de travail promoteur de santé</vt:lpstr>
      <vt:lpstr>Communauté promotrice de santé</vt:lpstr>
      <vt:lpstr>5.  CONCLUSIONS</vt:lpstr>
      <vt:lpstr>Conclusions (suite)</vt:lpstr>
      <vt:lpstr>Slide 32</vt:lpstr>
      <vt:lpstr>CONCLUSIONS</vt:lpstr>
    </vt:vector>
  </TitlesOfParts>
  <Company>Universite de Montreal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performance hospitalière au concept hôpital promoteur de santé</dc:title>
  <dc:creator>Nicole Dedobbeleer</dc:creator>
  <cp:lastModifiedBy>Micros SES</cp:lastModifiedBy>
  <cp:revision>93</cp:revision>
  <dcterms:created xsi:type="dcterms:W3CDTF">2010-11-15T21:37:29Z</dcterms:created>
  <dcterms:modified xsi:type="dcterms:W3CDTF">2010-11-30T17:35:35Z</dcterms:modified>
</cp:coreProperties>
</file>